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Action1.xml" ContentType="application/vnd.ms-office.inkAction+xml"/>
  <Override PartName="/ppt/ink/inkAction2.xml" ContentType="application/vnd.ms-office.inkAction+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ink/inkAction3.xml" ContentType="application/vnd.ms-office.inkAction+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31"/>
  </p:notesMasterIdLst>
  <p:sldIdLst>
    <p:sldId id="256" r:id="rId2"/>
    <p:sldId id="294" r:id="rId3"/>
    <p:sldId id="257" r:id="rId4"/>
    <p:sldId id="270" r:id="rId5"/>
    <p:sldId id="308" r:id="rId6"/>
    <p:sldId id="259" r:id="rId7"/>
    <p:sldId id="260" r:id="rId8"/>
    <p:sldId id="309" r:id="rId9"/>
    <p:sldId id="265" r:id="rId10"/>
    <p:sldId id="262" r:id="rId11"/>
    <p:sldId id="302" r:id="rId12"/>
    <p:sldId id="304" r:id="rId13"/>
    <p:sldId id="268" r:id="rId14"/>
    <p:sldId id="267" r:id="rId15"/>
    <p:sldId id="263" r:id="rId16"/>
    <p:sldId id="264" r:id="rId17"/>
    <p:sldId id="296" r:id="rId18"/>
    <p:sldId id="269" r:id="rId19"/>
    <p:sldId id="317" r:id="rId20"/>
    <p:sldId id="313" r:id="rId21"/>
    <p:sldId id="307" r:id="rId22"/>
    <p:sldId id="311" r:id="rId23"/>
    <p:sldId id="312" r:id="rId24"/>
    <p:sldId id="310" r:id="rId25"/>
    <p:sldId id="272" r:id="rId26"/>
    <p:sldId id="293" r:id="rId27"/>
    <p:sldId id="314" r:id="rId28"/>
    <p:sldId id="315" r:id="rId29"/>
    <p:sldId id="316"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85"/>
    <p:restoredTop sz="82030"/>
  </p:normalViewPr>
  <p:slideViewPr>
    <p:cSldViewPr snapToGrid="0" snapToObjects="1">
      <p:cViewPr varScale="1">
        <p:scale>
          <a:sx n="52" d="100"/>
          <a:sy n="52" d="100"/>
        </p:scale>
        <p:origin x="94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0EFFA9-A89C-470F-BB63-FE4F66F6C53B}" type="doc">
      <dgm:prSet loTypeId="urn:microsoft.com/office/officeart/2005/8/layout/process4" loCatId="process" qsTypeId="urn:microsoft.com/office/officeart/2005/8/quickstyle/simple1" qsCatId="simple" csTypeId="urn:microsoft.com/office/officeart/2005/8/colors/colorful2" csCatId="colorful" phldr="1"/>
      <dgm:spPr/>
      <dgm:t>
        <a:bodyPr/>
        <a:lstStyle/>
        <a:p>
          <a:endParaRPr lang="en-US"/>
        </a:p>
      </dgm:t>
    </dgm:pt>
    <dgm:pt modelId="{C79C155E-3A1A-458A-8F75-AF194B9788C8}">
      <dgm:prSet/>
      <dgm:spPr/>
      <dgm:t>
        <a:bodyPr/>
        <a:lstStyle/>
        <a:p>
          <a:r>
            <a:rPr lang="en-US" dirty="0"/>
            <a:t>In practice</a:t>
          </a:r>
          <a:r>
            <a:rPr lang="sr-Latn-RS" dirty="0"/>
            <a:t>:</a:t>
          </a:r>
          <a:endParaRPr lang="en-US" dirty="0"/>
        </a:p>
      </dgm:t>
    </dgm:pt>
    <dgm:pt modelId="{4C46385F-1876-4736-8EF1-43943997F586}" type="parTrans" cxnId="{3D357555-9A9E-4419-8334-9C0B3A6BE5CD}">
      <dgm:prSet/>
      <dgm:spPr/>
      <dgm:t>
        <a:bodyPr/>
        <a:lstStyle/>
        <a:p>
          <a:endParaRPr lang="en-US"/>
        </a:p>
      </dgm:t>
    </dgm:pt>
    <dgm:pt modelId="{F537D706-D5DA-4B6A-A073-4E9E9C9EBDFE}" type="sibTrans" cxnId="{3D357555-9A9E-4419-8334-9C0B3A6BE5CD}">
      <dgm:prSet/>
      <dgm:spPr/>
      <dgm:t>
        <a:bodyPr/>
        <a:lstStyle/>
        <a:p>
          <a:endParaRPr lang="en-US"/>
        </a:p>
      </dgm:t>
    </dgm:pt>
    <dgm:pt modelId="{AB4A2FB9-FAEF-4B9D-8BA0-DD6F2791B043}">
      <dgm:prSet/>
      <dgm:spPr/>
      <dgm:t>
        <a:bodyPr/>
        <a:lstStyle/>
        <a:p>
          <a:r>
            <a:rPr lang="en-US" dirty="0"/>
            <a:t>They represent a group of somatic diseases in which psychological factors play a significant role, more so than in the etiology of other physical phenomena</a:t>
          </a:r>
        </a:p>
      </dgm:t>
    </dgm:pt>
    <dgm:pt modelId="{6524118E-060E-4B91-9961-1F5A12B72B01}" type="sibTrans" cxnId="{F7181B19-6993-4B4E-A8D1-C9066DE9400D}">
      <dgm:prSet/>
      <dgm:spPr/>
      <dgm:t>
        <a:bodyPr/>
        <a:lstStyle/>
        <a:p>
          <a:endParaRPr lang="en-US"/>
        </a:p>
      </dgm:t>
    </dgm:pt>
    <dgm:pt modelId="{BE9224E3-B757-47EF-AD61-A0893AD85EFF}" type="parTrans" cxnId="{F7181B19-6993-4B4E-A8D1-C9066DE9400D}">
      <dgm:prSet/>
      <dgm:spPr/>
      <dgm:t>
        <a:bodyPr/>
        <a:lstStyle/>
        <a:p>
          <a:endParaRPr lang="en-US"/>
        </a:p>
      </dgm:t>
    </dgm:pt>
    <dgm:pt modelId="{1DE25CC0-B33E-4D15-8530-E207E0C1D569}">
      <dgm:prSet/>
      <dgm:spPr/>
      <dgm:t>
        <a:bodyPr/>
        <a:lstStyle/>
        <a:p>
          <a:r>
            <a:rPr lang="en-US" dirty="0"/>
            <a:t>functional:
which do not have an organic substrate</a:t>
          </a:r>
        </a:p>
      </dgm:t>
    </dgm:pt>
    <dgm:pt modelId="{90DBD2C2-BB7B-4541-A67D-D38B251102EF}" type="sibTrans" cxnId="{E66FEF96-662C-4528-A0FD-C41993F6F1EA}">
      <dgm:prSet/>
      <dgm:spPr/>
      <dgm:t>
        <a:bodyPr/>
        <a:lstStyle/>
        <a:p>
          <a:endParaRPr lang="en-US"/>
        </a:p>
      </dgm:t>
    </dgm:pt>
    <dgm:pt modelId="{53CE4FA3-E815-4B27-9FE7-F484265B8FD4}" type="parTrans" cxnId="{E66FEF96-662C-4528-A0FD-C41993F6F1EA}">
      <dgm:prSet/>
      <dgm:spPr/>
      <dgm:t>
        <a:bodyPr/>
        <a:lstStyle/>
        <a:p>
          <a:endParaRPr lang="en-US"/>
        </a:p>
      </dgm:t>
    </dgm:pt>
    <dgm:pt modelId="{D896A1D6-2D03-448D-BABA-E45CFDF85935}">
      <dgm:prSet/>
      <dgm:spPr/>
      <dgm:t>
        <a:bodyPr/>
        <a:lstStyle/>
        <a:p>
          <a:r>
            <a:rPr lang="en-US" dirty="0"/>
            <a:t>in the narrower sense:
in which organic can be proven</a:t>
          </a:r>
        </a:p>
      </dgm:t>
    </dgm:pt>
    <dgm:pt modelId="{C7A23007-F061-4DE8-A475-EFDC3462241E}" type="sibTrans" cxnId="{2A33BADE-A23C-4727-AA38-6BCFC61A5F9B}">
      <dgm:prSet/>
      <dgm:spPr/>
      <dgm:t>
        <a:bodyPr/>
        <a:lstStyle/>
        <a:p>
          <a:endParaRPr lang="en-US"/>
        </a:p>
      </dgm:t>
    </dgm:pt>
    <dgm:pt modelId="{EF6643BE-15D7-42F4-B6CC-340BD135964C}" type="parTrans" cxnId="{2A33BADE-A23C-4727-AA38-6BCFC61A5F9B}">
      <dgm:prSet/>
      <dgm:spPr/>
      <dgm:t>
        <a:bodyPr/>
        <a:lstStyle/>
        <a:p>
          <a:endParaRPr lang="en-US"/>
        </a:p>
      </dgm:t>
    </dgm:pt>
    <dgm:pt modelId="{EC478FC7-C219-7547-A4BE-0BCCF22F7787}" type="pres">
      <dgm:prSet presAssocID="{4A0EFFA9-A89C-470F-BB63-FE4F66F6C53B}" presName="Name0" presStyleCnt="0">
        <dgm:presLayoutVars>
          <dgm:dir/>
          <dgm:animLvl val="lvl"/>
          <dgm:resizeHandles val="exact"/>
        </dgm:presLayoutVars>
      </dgm:prSet>
      <dgm:spPr/>
    </dgm:pt>
    <dgm:pt modelId="{BD62C375-CCC4-B347-99B3-7352E76F15E5}" type="pres">
      <dgm:prSet presAssocID="{C79C155E-3A1A-458A-8F75-AF194B9788C8}" presName="boxAndChildren" presStyleCnt="0"/>
      <dgm:spPr/>
    </dgm:pt>
    <dgm:pt modelId="{15768DAC-F612-2440-ADA1-C0930C35BD8B}" type="pres">
      <dgm:prSet presAssocID="{C79C155E-3A1A-458A-8F75-AF194B9788C8}" presName="parentTextBox" presStyleLbl="node1" presStyleIdx="0" presStyleCnt="2"/>
      <dgm:spPr/>
    </dgm:pt>
    <dgm:pt modelId="{F3375C44-A245-704B-9774-93C3AAFDD6D7}" type="pres">
      <dgm:prSet presAssocID="{C79C155E-3A1A-458A-8F75-AF194B9788C8}" presName="entireBox" presStyleLbl="node1" presStyleIdx="0" presStyleCnt="2"/>
      <dgm:spPr/>
    </dgm:pt>
    <dgm:pt modelId="{20D67A8C-0B43-074A-9A6F-D3C2C8E2460C}" type="pres">
      <dgm:prSet presAssocID="{C79C155E-3A1A-458A-8F75-AF194B9788C8}" presName="descendantBox" presStyleCnt="0"/>
      <dgm:spPr/>
    </dgm:pt>
    <dgm:pt modelId="{2D0EAC57-293B-4940-9D05-35A84256AF14}" type="pres">
      <dgm:prSet presAssocID="{1DE25CC0-B33E-4D15-8530-E207E0C1D569}" presName="childTextBox" presStyleLbl="fgAccFollowNode1" presStyleIdx="0" presStyleCnt="2">
        <dgm:presLayoutVars>
          <dgm:bulletEnabled val="1"/>
        </dgm:presLayoutVars>
      </dgm:prSet>
      <dgm:spPr/>
    </dgm:pt>
    <dgm:pt modelId="{54CDC6EE-6DC0-4549-9064-6B76B6729A9D}" type="pres">
      <dgm:prSet presAssocID="{D896A1D6-2D03-448D-BABA-E45CFDF85935}" presName="childTextBox" presStyleLbl="fgAccFollowNode1" presStyleIdx="1" presStyleCnt="2">
        <dgm:presLayoutVars>
          <dgm:bulletEnabled val="1"/>
        </dgm:presLayoutVars>
      </dgm:prSet>
      <dgm:spPr/>
    </dgm:pt>
    <dgm:pt modelId="{81A2A893-ED2B-8243-A4C6-5399E8D9AFD6}" type="pres">
      <dgm:prSet presAssocID="{6524118E-060E-4B91-9961-1F5A12B72B01}" presName="sp" presStyleCnt="0"/>
      <dgm:spPr/>
    </dgm:pt>
    <dgm:pt modelId="{C232B7AA-3F6E-3E43-9F2F-F81277BD68D9}" type="pres">
      <dgm:prSet presAssocID="{AB4A2FB9-FAEF-4B9D-8BA0-DD6F2791B043}" presName="arrowAndChildren" presStyleCnt="0"/>
      <dgm:spPr/>
    </dgm:pt>
    <dgm:pt modelId="{293AC5FD-F55E-1E4C-B5A7-42F929A3D42B}" type="pres">
      <dgm:prSet presAssocID="{AB4A2FB9-FAEF-4B9D-8BA0-DD6F2791B043}" presName="parentTextArrow" presStyleLbl="node1" presStyleIdx="1" presStyleCnt="2"/>
      <dgm:spPr/>
    </dgm:pt>
  </dgm:ptLst>
  <dgm:cxnLst>
    <dgm:cxn modelId="{332FB80A-FE7B-C64F-9F5F-F8675F69CC57}" type="presOf" srcId="{D896A1D6-2D03-448D-BABA-E45CFDF85935}" destId="{54CDC6EE-6DC0-4549-9064-6B76B6729A9D}" srcOrd="0" destOrd="0" presId="urn:microsoft.com/office/officeart/2005/8/layout/process4"/>
    <dgm:cxn modelId="{427CFE0E-114F-1349-8A73-EA7CA889B2F5}" type="presOf" srcId="{1DE25CC0-B33E-4D15-8530-E207E0C1D569}" destId="{2D0EAC57-293B-4940-9D05-35A84256AF14}" srcOrd="0" destOrd="0" presId="urn:microsoft.com/office/officeart/2005/8/layout/process4"/>
    <dgm:cxn modelId="{F7181B19-6993-4B4E-A8D1-C9066DE9400D}" srcId="{4A0EFFA9-A89C-470F-BB63-FE4F66F6C53B}" destId="{AB4A2FB9-FAEF-4B9D-8BA0-DD6F2791B043}" srcOrd="0" destOrd="0" parTransId="{BE9224E3-B757-47EF-AD61-A0893AD85EFF}" sibTransId="{6524118E-060E-4B91-9961-1F5A12B72B01}"/>
    <dgm:cxn modelId="{3D357555-9A9E-4419-8334-9C0B3A6BE5CD}" srcId="{4A0EFFA9-A89C-470F-BB63-FE4F66F6C53B}" destId="{C79C155E-3A1A-458A-8F75-AF194B9788C8}" srcOrd="1" destOrd="0" parTransId="{4C46385F-1876-4736-8EF1-43943997F586}" sibTransId="{F537D706-D5DA-4B6A-A073-4E9E9C9EBDFE}"/>
    <dgm:cxn modelId="{6BAD9193-7531-DB4F-84A4-C392DF8B966E}" type="presOf" srcId="{AB4A2FB9-FAEF-4B9D-8BA0-DD6F2791B043}" destId="{293AC5FD-F55E-1E4C-B5A7-42F929A3D42B}" srcOrd="0" destOrd="0" presId="urn:microsoft.com/office/officeart/2005/8/layout/process4"/>
    <dgm:cxn modelId="{E66FEF96-662C-4528-A0FD-C41993F6F1EA}" srcId="{C79C155E-3A1A-458A-8F75-AF194B9788C8}" destId="{1DE25CC0-B33E-4D15-8530-E207E0C1D569}" srcOrd="0" destOrd="0" parTransId="{53CE4FA3-E815-4B27-9FE7-F484265B8FD4}" sibTransId="{90DBD2C2-BB7B-4541-A67D-D38B251102EF}"/>
    <dgm:cxn modelId="{0D8C9FA8-FDCB-D140-87D1-24A6D7BBD48D}" type="presOf" srcId="{4A0EFFA9-A89C-470F-BB63-FE4F66F6C53B}" destId="{EC478FC7-C219-7547-A4BE-0BCCF22F7787}" srcOrd="0" destOrd="0" presId="urn:microsoft.com/office/officeart/2005/8/layout/process4"/>
    <dgm:cxn modelId="{D03587D4-5F99-E747-946C-D43C87789AE5}" type="presOf" srcId="{C79C155E-3A1A-458A-8F75-AF194B9788C8}" destId="{15768DAC-F612-2440-ADA1-C0930C35BD8B}" srcOrd="0" destOrd="0" presId="urn:microsoft.com/office/officeart/2005/8/layout/process4"/>
    <dgm:cxn modelId="{2706E1D5-A6F8-B14D-A2A6-F092EDC355D8}" type="presOf" srcId="{C79C155E-3A1A-458A-8F75-AF194B9788C8}" destId="{F3375C44-A245-704B-9774-93C3AAFDD6D7}" srcOrd="1" destOrd="0" presId="urn:microsoft.com/office/officeart/2005/8/layout/process4"/>
    <dgm:cxn modelId="{2A33BADE-A23C-4727-AA38-6BCFC61A5F9B}" srcId="{C79C155E-3A1A-458A-8F75-AF194B9788C8}" destId="{D896A1D6-2D03-448D-BABA-E45CFDF85935}" srcOrd="1" destOrd="0" parTransId="{EF6643BE-15D7-42F4-B6CC-340BD135964C}" sibTransId="{C7A23007-F061-4DE8-A475-EFDC3462241E}"/>
    <dgm:cxn modelId="{AAD83AC7-3386-6847-B7BB-22A0199B2581}" type="presParOf" srcId="{EC478FC7-C219-7547-A4BE-0BCCF22F7787}" destId="{BD62C375-CCC4-B347-99B3-7352E76F15E5}" srcOrd="0" destOrd="0" presId="urn:microsoft.com/office/officeart/2005/8/layout/process4"/>
    <dgm:cxn modelId="{FCE23D49-E5B8-9548-8407-31403CF4923F}" type="presParOf" srcId="{BD62C375-CCC4-B347-99B3-7352E76F15E5}" destId="{15768DAC-F612-2440-ADA1-C0930C35BD8B}" srcOrd="0" destOrd="0" presId="urn:microsoft.com/office/officeart/2005/8/layout/process4"/>
    <dgm:cxn modelId="{129B902C-FEF1-A241-B34B-5C7A918FF43F}" type="presParOf" srcId="{BD62C375-CCC4-B347-99B3-7352E76F15E5}" destId="{F3375C44-A245-704B-9774-93C3AAFDD6D7}" srcOrd="1" destOrd="0" presId="urn:microsoft.com/office/officeart/2005/8/layout/process4"/>
    <dgm:cxn modelId="{87DB0989-7317-0B4E-8961-CC835D8190A1}" type="presParOf" srcId="{BD62C375-CCC4-B347-99B3-7352E76F15E5}" destId="{20D67A8C-0B43-074A-9A6F-D3C2C8E2460C}" srcOrd="2" destOrd="0" presId="urn:microsoft.com/office/officeart/2005/8/layout/process4"/>
    <dgm:cxn modelId="{1C9A0324-EDA2-9944-9E85-0ED874C24545}" type="presParOf" srcId="{20D67A8C-0B43-074A-9A6F-D3C2C8E2460C}" destId="{2D0EAC57-293B-4940-9D05-35A84256AF14}" srcOrd="0" destOrd="0" presId="urn:microsoft.com/office/officeart/2005/8/layout/process4"/>
    <dgm:cxn modelId="{CB75A407-0C2B-0D4B-A5D7-429DA0858702}" type="presParOf" srcId="{20D67A8C-0B43-074A-9A6F-D3C2C8E2460C}" destId="{54CDC6EE-6DC0-4549-9064-6B76B6729A9D}" srcOrd="1" destOrd="0" presId="urn:microsoft.com/office/officeart/2005/8/layout/process4"/>
    <dgm:cxn modelId="{1CF638A3-FFA6-1845-B22E-C5F5544B7252}" type="presParOf" srcId="{EC478FC7-C219-7547-A4BE-0BCCF22F7787}" destId="{81A2A893-ED2B-8243-A4C6-5399E8D9AFD6}" srcOrd="1" destOrd="0" presId="urn:microsoft.com/office/officeart/2005/8/layout/process4"/>
    <dgm:cxn modelId="{9E9EB8DC-A63F-E94D-8714-A090FA3ED53E}" type="presParOf" srcId="{EC478FC7-C219-7547-A4BE-0BCCF22F7787}" destId="{C232B7AA-3F6E-3E43-9F2F-F81277BD68D9}" srcOrd="2" destOrd="0" presId="urn:microsoft.com/office/officeart/2005/8/layout/process4"/>
    <dgm:cxn modelId="{8D3175CA-094C-5147-9D6C-72974BAB4720}" type="presParOf" srcId="{C232B7AA-3F6E-3E43-9F2F-F81277BD68D9}" destId="{293AC5FD-F55E-1E4C-B5A7-42F929A3D42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09F5EE-1563-4397-B68A-E6A149CCCE95}" type="doc">
      <dgm:prSet loTypeId="urn:microsoft.com/office/officeart/2005/8/layout/vList5" loCatId="list" qsTypeId="urn:microsoft.com/office/officeart/2005/8/quickstyle/simple1" qsCatId="simple" csTypeId="urn:microsoft.com/office/officeart/2005/8/colors/colorful2" csCatId="colorful" phldr="1"/>
      <dgm:spPr/>
      <dgm:t>
        <a:bodyPr/>
        <a:lstStyle/>
        <a:p>
          <a:endParaRPr lang="en-US"/>
        </a:p>
      </dgm:t>
    </dgm:pt>
    <dgm:pt modelId="{D4FAE02B-3553-4CDA-86E5-99AE66D12FF3}">
      <dgm:prSet custT="1"/>
      <dgm:spPr/>
      <dgm:t>
        <a:bodyPr/>
        <a:lstStyle/>
        <a:p>
          <a:r>
            <a:rPr lang="sr-Latn-RS" sz="3200" b="1" u="none" baseline="0" dirty="0" err="1"/>
            <a:t>Freud</a:t>
          </a:r>
          <a:r>
            <a:rPr lang="sr-Cyrl-RS" sz="3200" b="1" u="none" baseline="0" dirty="0"/>
            <a:t>:</a:t>
          </a:r>
          <a:endParaRPr lang="en-US" sz="3200" u="none" dirty="0"/>
        </a:p>
      </dgm:t>
    </dgm:pt>
    <dgm:pt modelId="{B55A230D-5C24-4C0E-B0A5-BB03F691E4A1}" type="parTrans" cxnId="{D5A0DC2E-E3BD-4885-8861-1AC92FE1EC90}">
      <dgm:prSet/>
      <dgm:spPr/>
      <dgm:t>
        <a:bodyPr/>
        <a:lstStyle/>
        <a:p>
          <a:endParaRPr lang="en-US"/>
        </a:p>
      </dgm:t>
    </dgm:pt>
    <dgm:pt modelId="{657C846A-4FB7-454C-B948-5A8308890065}" type="sibTrans" cxnId="{D5A0DC2E-E3BD-4885-8861-1AC92FE1EC90}">
      <dgm:prSet/>
      <dgm:spPr/>
      <dgm:t>
        <a:bodyPr/>
        <a:lstStyle/>
        <a:p>
          <a:endParaRPr lang="en-US"/>
        </a:p>
      </dgm:t>
    </dgm:pt>
    <dgm:pt modelId="{F3E02838-6F3E-4AEF-AAFD-BE1FA74E3EA3}">
      <dgm:prSet custT="1"/>
      <dgm:spPr/>
      <dgm:t>
        <a:bodyPr/>
        <a:lstStyle/>
        <a:p>
          <a:r>
            <a:rPr lang="en-US" sz="1800" i="0" u="sng" baseline="0" dirty="0"/>
            <a:t>conversion (phenomenon expressed in the area of voluntary musculature)
fear (manifestations also in the area of autonomic neurovegetative innervation)</a:t>
          </a:r>
          <a:endParaRPr lang="en-US" sz="1800" dirty="0"/>
        </a:p>
      </dgm:t>
    </dgm:pt>
    <dgm:pt modelId="{05D51747-14F5-49C2-AB03-7186A1F34485}" type="parTrans" cxnId="{1AC93FDB-E889-4139-95AC-56373776155B}">
      <dgm:prSet/>
      <dgm:spPr/>
      <dgm:t>
        <a:bodyPr/>
        <a:lstStyle/>
        <a:p>
          <a:endParaRPr lang="en-US"/>
        </a:p>
      </dgm:t>
    </dgm:pt>
    <dgm:pt modelId="{7198A7D5-FB8F-4F18-BD14-D439772093A6}" type="sibTrans" cxnId="{1AC93FDB-E889-4139-95AC-56373776155B}">
      <dgm:prSet/>
      <dgm:spPr/>
      <dgm:t>
        <a:bodyPr/>
        <a:lstStyle/>
        <a:p>
          <a:endParaRPr lang="en-US"/>
        </a:p>
      </dgm:t>
    </dgm:pt>
    <dgm:pt modelId="{D9486CBE-DC7B-4856-958D-BD8880FA8DB1}">
      <dgm:prSet custT="1"/>
      <dgm:spPr/>
      <dgm:t>
        <a:bodyPr/>
        <a:lstStyle/>
        <a:p>
          <a:r>
            <a:rPr lang="sr-Latn-RS" sz="3200" b="1" u="sng" baseline="0" dirty="0" err="1"/>
            <a:t>Alexander</a:t>
          </a:r>
          <a:r>
            <a:rPr lang="sr-Cyrl-RS" sz="3200" b="1" u="sng" baseline="0" dirty="0"/>
            <a:t> (1951):</a:t>
          </a:r>
          <a:endParaRPr lang="en-US" sz="3200" dirty="0"/>
        </a:p>
      </dgm:t>
    </dgm:pt>
    <dgm:pt modelId="{7453A65E-C18F-4EF2-9826-8241D3659F61}" type="parTrans" cxnId="{2557AFD6-A99C-4432-B632-9BB959EB7BD1}">
      <dgm:prSet/>
      <dgm:spPr/>
      <dgm:t>
        <a:bodyPr/>
        <a:lstStyle/>
        <a:p>
          <a:endParaRPr lang="en-US"/>
        </a:p>
      </dgm:t>
    </dgm:pt>
    <dgm:pt modelId="{0987908B-3969-4F38-98C0-9347FB2013CF}" type="sibTrans" cxnId="{2557AFD6-A99C-4432-B632-9BB959EB7BD1}">
      <dgm:prSet/>
      <dgm:spPr/>
      <dgm:t>
        <a:bodyPr/>
        <a:lstStyle/>
        <a:p>
          <a:endParaRPr lang="en-US"/>
        </a:p>
      </dgm:t>
    </dgm:pt>
    <dgm:pt modelId="{37AE6822-73E9-43D0-8889-C63FB58D47B4}">
      <dgm:prSet custT="1"/>
      <dgm:spPr/>
      <dgm:t>
        <a:bodyPr/>
        <a:lstStyle/>
        <a:p>
          <a:r>
            <a:rPr lang="en-US" sz="1800" i="0" baseline="0" dirty="0"/>
            <a:t>draws a clear line between conversion and vegetative neurosis</a:t>
          </a:r>
          <a:endParaRPr lang="en-US" sz="1800" dirty="0"/>
        </a:p>
      </dgm:t>
    </dgm:pt>
    <dgm:pt modelId="{AF94BC4F-230F-4327-BD7B-1B2A6D6F5B4D}" type="parTrans" cxnId="{689DD6F5-5AA1-4226-9177-8C0E4C394AEB}">
      <dgm:prSet/>
      <dgm:spPr/>
      <dgm:t>
        <a:bodyPr/>
        <a:lstStyle/>
        <a:p>
          <a:endParaRPr lang="en-US"/>
        </a:p>
      </dgm:t>
    </dgm:pt>
    <dgm:pt modelId="{A9FF29E9-6B33-4BB3-930A-582834B20A13}" type="sibTrans" cxnId="{689DD6F5-5AA1-4226-9177-8C0E4C394AEB}">
      <dgm:prSet/>
      <dgm:spPr/>
      <dgm:t>
        <a:bodyPr/>
        <a:lstStyle/>
        <a:p>
          <a:endParaRPr lang="en-US"/>
        </a:p>
      </dgm:t>
    </dgm:pt>
    <dgm:pt modelId="{6BF7B499-571F-4550-8EB8-1706425C970B}">
      <dgm:prSet custT="1"/>
      <dgm:spPr/>
      <dgm:t>
        <a:bodyPr/>
        <a:lstStyle/>
        <a:p>
          <a:r>
            <a:rPr lang="sr-Latn-RS" sz="3200" b="1" u="sng" baseline="0" dirty="0" err="1"/>
            <a:t>Dojc</a:t>
          </a:r>
          <a:r>
            <a:rPr lang="sr-Latn-RS" sz="3200" b="1" u="sng" baseline="0" dirty="0"/>
            <a:t> </a:t>
          </a:r>
          <a:r>
            <a:rPr lang="sr-Cyrl-RS" sz="3200" b="1" u="sng" baseline="0" dirty="0"/>
            <a:t>(1953):</a:t>
          </a:r>
          <a:endParaRPr lang="en-US" sz="3200" dirty="0"/>
        </a:p>
      </dgm:t>
    </dgm:pt>
    <dgm:pt modelId="{01E0CC88-8DD2-40A5-B07F-2CB82B6B0CF9}" type="parTrans" cxnId="{9B828CCD-FD4D-463E-BFA5-352D3C26636F}">
      <dgm:prSet/>
      <dgm:spPr/>
      <dgm:t>
        <a:bodyPr/>
        <a:lstStyle/>
        <a:p>
          <a:endParaRPr lang="en-US"/>
        </a:p>
      </dgm:t>
    </dgm:pt>
    <dgm:pt modelId="{9191C51C-ACD5-4577-B87C-F69E24657B54}" type="sibTrans" cxnId="{9B828CCD-FD4D-463E-BFA5-352D3C26636F}">
      <dgm:prSet/>
      <dgm:spPr/>
      <dgm:t>
        <a:bodyPr/>
        <a:lstStyle/>
        <a:p>
          <a:endParaRPr lang="en-US"/>
        </a:p>
      </dgm:t>
    </dgm:pt>
    <dgm:pt modelId="{0946793B-AE01-4553-BAEC-E187188B5941}">
      <dgm:prSet custT="1"/>
      <dgm:spPr/>
      <dgm:t>
        <a:bodyPr/>
        <a:lstStyle/>
        <a:p>
          <a:r>
            <a:rPr lang="en-US" sz="1800" i="0" baseline="0" dirty="0"/>
            <a:t>the choice of organ, and thus the type of psychosomatic disease, occurs on the basis of the place of fixation</a:t>
          </a:r>
          <a:endParaRPr lang="en-US" sz="1800" dirty="0"/>
        </a:p>
      </dgm:t>
    </dgm:pt>
    <dgm:pt modelId="{2FAE9774-B4B8-4D9E-95B4-108C68655AC7}" type="parTrans" cxnId="{13700A0F-B29D-4329-ADAD-BEAD2DA8C316}">
      <dgm:prSet/>
      <dgm:spPr/>
      <dgm:t>
        <a:bodyPr/>
        <a:lstStyle/>
        <a:p>
          <a:endParaRPr lang="en-US"/>
        </a:p>
      </dgm:t>
    </dgm:pt>
    <dgm:pt modelId="{15D3C561-FD5F-45DF-AD7A-BC723A6620B6}" type="sibTrans" cxnId="{13700A0F-B29D-4329-ADAD-BEAD2DA8C316}">
      <dgm:prSet/>
      <dgm:spPr/>
      <dgm:t>
        <a:bodyPr/>
        <a:lstStyle/>
        <a:p>
          <a:endParaRPr lang="en-US"/>
        </a:p>
      </dgm:t>
    </dgm:pt>
    <dgm:pt modelId="{CF02A9EE-9B13-4B0F-A3D6-EF1E17358EF2}">
      <dgm:prSet custT="1"/>
      <dgm:spPr/>
      <dgm:t>
        <a:bodyPr/>
        <a:lstStyle/>
        <a:p>
          <a:r>
            <a:rPr lang="sr-Latn-RS" sz="3200" b="1" u="sng" baseline="0" dirty="0" err="1"/>
            <a:t>Karlsteir</a:t>
          </a:r>
          <a:r>
            <a:rPr lang="sr-Latn-RS" sz="3200" b="1" u="sng" baseline="0" dirty="0"/>
            <a:t> </a:t>
          </a:r>
          <a:r>
            <a:rPr lang="sr-Latn-RS" sz="3200" b="1" u="sng" baseline="0" dirty="0" err="1"/>
            <a:t>and</a:t>
          </a:r>
          <a:r>
            <a:rPr lang="sr-Latn-RS" sz="3200" b="1" u="sng" baseline="0" dirty="0"/>
            <a:t> </a:t>
          </a:r>
          <a:r>
            <a:rPr lang="sr-Latn-RS" sz="3200" b="1" u="sng" baseline="0" dirty="0" err="1"/>
            <a:t>Valton</a:t>
          </a:r>
          <a:r>
            <a:rPr lang="sr-Latn-RS" sz="3200" b="1" u="sng" baseline="0" dirty="0"/>
            <a:t> </a:t>
          </a:r>
          <a:r>
            <a:rPr lang="sr-Cyrl-RS" sz="3200" b="1" u="sng" baseline="0" dirty="0"/>
            <a:t> (1974):</a:t>
          </a:r>
          <a:endParaRPr lang="en-US" sz="3200" dirty="0"/>
        </a:p>
      </dgm:t>
    </dgm:pt>
    <dgm:pt modelId="{A65CED69-6FE1-448A-820B-C15F553B4ED4}" type="parTrans" cxnId="{98C1B25D-4EC0-421F-B67A-124C1DA60B3F}">
      <dgm:prSet/>
      <dgm:spPr/>
      <dgm:t>
        <a:bodyPr/>
        <a:lstStyle/>
        <a:p>
          <a:endParaRPr lang="en-US"/>
        </a:p>
      </dgm:t>
    </dgm:pt>
    <dgm:pt modelId="{9458B80C-6900-4B45-A08B-8784C3E68596}" type="sibTrans" cxnId="{98C1B25D-4EC0-421F-B67A-124C1DA60B3F}">
      <dgm:prSet/>
      <dgm:spPr/>
      <dgm:t>
        <a:bodyPr/>
        <a:lstStyle/>
        <a:p>
          <a:endParaRPr lang="en-US"/>
        </a:p>
      </dgm:t>
    </dgm:pt>
    <dgm:pt modelId="{72430F1E-1E4B-4D08-8F7E-5E2A1A376F73}">
      <dgm:prSet custT="1"/>
      <dgm:spPr/>
      <dgm:t>
        <a:bodyPr/>
        <a:lstStyle/>
        <a:p>
          <a:r>
            <a:rPr lang="en-US" sz="1800" i="0" baseline="0" dirty="0"/>
            <a:t>predisposition to neurosis and psychosomatic illness</a:t>
          </a:r>
          <a:endParaRPr lang="en-US" sz="1800" dirty="0"/>
        </a:p>
      </dgm:t>
    </dgm:pt>
    <dgm:pt modelId="{7767EB26-FACE-4718-979C-B3E03E9E5452}" type="parTrans" cxnId="{1A960CCC-F1A5-4CB5-B78A-7877BBF7D08E}">
      <dgm:prSet/>
      <dgm:spPr/>
      <dgm:t>
        <a:bodyPr/>
        <a:lstStyle/>
        <a:p>
          <a:endParaRPr lang="en-US"/>
        </a:p>
      </dgm:t>
    </dgm:pt>
    <dgm:pt modelId="{9F0BAB6F-FAF8-46A2-BA0E-7609C95B7B03}" type="sibTrans" cxnId="{1A960CCC-F1A5-4CB5-B78A-7877BBF7D08E}">
      <dgm:prSet/>
      <dgm:spPr/>
      <dgm:t>
        <a:bodyPr/>
        <a:lstStyle/>
        <a:p>
          <a:endParaRPr lang="en-US"/>
        </a:p>
      </dgm:t>
    </dgm:pt>
    <dgm:pt modelId="{94591913-B4C6-384E-8186-2F815C4ABCB9}" type="pres">
      <dgm:prSet presAssocID="{BC09F5EE-1563-4397-B68A-E6A149CCCE95}" presName="Name0" presStyleCnt="0">
        <dgm:presLayoutVars>
          <dgm:dir/>
          <dgm:animLvl val="lvl"/>
          <dgm:resizeHandles val="exact"/>
        </dgm:presLayoutVars>
      </dgm:prSet>
      <dgm:spPr/>
    </dgm:pt>
    <dgm:pt modelId="{59DB9880-BD53-F04C-A574-9CE06937DC3B}" type="pres">
      <dgm:prSet presAssocID="{D4FAE02B-3553-4CDA-86E5-99AE66D12FF3}" presName="linNode" presStyleCnt="0"/>
      <dgm:spPr/>
    </dgm:pt>
    <dgm:pt modelId="{4D4966F8-D34E-124F-B6A4-49313C9B058A}" type="pres">
      <dgm:prSet presAssocID="{D4FAE02B-3553-4CDA-86E5-99AE66D12FF3}" presName="parentText" presStyleLbl="node1" presStyleIdx="0" presStyleCnt="4">
        <dgm:presLayoutVars>
          <dgm:chMax val="1"/>
          <dgm:bulletEnabled val="1"/>
        </dgm:presLayoutVars>
      </dgm:prSet>
      <dgm:spPr/>
    </dgm:pt>
    <dgm:pt modelId="{CB7222C2-D10A-414D-BD69-E325D027A877}" type="pres">
      <dgm:prSet presAssocID="{D4FAE02B-3553-4CDA-86E5-99AE66D12FF3}" presName="descendantText" presStyleLbl="alignAccFollowNode1" presStyleIdx="0" presStyleCnt="4">
        <dgm:presLayoutVars>
          <dgm:bulletEnabled val="1"/>
        </dgm:presLayoutVars>
      </dgm:prSet>
      <dgm:spPr/>
    </dgm:pt>
    <dgm:pt modelId="{3CE4201B-8938-2146-90E4-E38EF5B4784E}" type="pres">
      <dgm:prSet presAssocID="{657C846A-4FB7-454C-B948-5A8308890065}" presName="sp" presStyleCnt="0"/>
      <dgm:spPr/>
    </dgm:pt>
    <dgm:pt modelId="{BBE75B5D-DDDD-FF44-94A1-9C46C3E27493}" type="pres">
      <dgm:prSet presAssocID="{D9486CBE-DC7B-4856-958D-BD8880FA8DB1}" presName="linNode" presStyleCnt="0"/>
      <dgm:spPr/>
    </dgm:pt>
    <dgm:pt modelId="{537F8F67-6188-DC4A-914A-51B75FD51539}" type="pres">
      <dgm:prSet presAssocID="{D9486CBE-DC7B-4856-958D-BD8880FA8DB1}" presName="parentText" presStyleLbl="node1" presStyleIdx="1" presStyleCnt="4">
        <dgm:presLayoutVars>
          <dgm:chMax val="1"/>
          <dgm:bulletEnabled val="1"/>
        </dgm:presLayoutVars>
      </dgm:prSet>
      <dgm:spPr/>
    </dgm:pt>
    <dgm:pt modelId="{AE55BF5D-EB13-6349-9065-555D5B552A12}" type="pres">
      <dgm:prSet presAssocID="{D9486CBE-DC7B-4856-958D-BD8880FA8DB1}" presName="descendantText" presStyleLbl="alignAccFollowNode1" presStyleIdx="1" presStyleCnt="4">
        <dgm:presLayoutVars>
          <dgm:bulletEnabled val="1"/>
        </dgm:presLayoutVars>
      </dgm:prSet>
      <dgm:spPr/>
    </dgm:pt>
    <dgm:pt modelId="{1D76371C-2D89-634B-8D08-35C4E30DE405}" type="pres">
      <dgm:prSet presAssocID="{0987908B-3969-4F38-98C0-9347FB2013CF}" presName="sp" presStyleCnt="0"/>
      <dgm:spPr/>
    </dgm:pt>
    <dgm:pt modelId="{618BFA79-1702-9D43-B44B-B0B2716BCAD2}" type="pres">
      <dgm:prSet presAssocID="{6BF7B499-571F-4550-8EB8-1706425C970B}" presName="linNode" presStyleCnt="0"/>
      <dgm:spPr/>
    </dgm:pt>
    <dgm:pt modelId="{BB611807-EA10-C148-BBC3-73AA61332710}" type="pres">
      <dgm:prSet presAssocID="{6BF7B499-571F-4550-8EB8-1706425C970B}" presName="parentText" presStyleLbl="node1" presStyleIdx="2" presStyleCnt="4">
        <dgm:presLayoutVars>
          <dgm:chMax val="1"/>
          <dgm:bulletEnabled val="1"/>
        </dgm:presLayoutVars>
      </dgm:prSet>
      <dgm:spPr/>
    </dgm:pt>
    <dgm:pt modelId="{839D923A-06E0-1543-98ED-FB2235730AB3}" type="pres">
      <dgm:prSet presAssocID="{6BF7B499-571F-4550-8EB8-1706425C970B}" presName="descendantText" presStyleLbl="alignAccFollowNode1" presStyleIdx="2" presStyleCnt="4">
        <dgm:presLayoutVars>
          <dgm:bulletEnabled val="1"/>
        </dgm:presLayoutVars>
      </dgm:prSet>
      <dgm:spPr/>
    </dgm:pt>
    <dgm:pt modelId="{321311B6-2898-964F-9E57-F9F2758F050F}" type="pres">
      <dgm:prSet presAssocID="{9191C51C-ACD5-4577-B87C-F69E24657B54}" presName="sp" presStyleCnt="0"/>
      <dgm:spPr/>
    </dgm:pt>
    <dgm:pt modelId="{5A5D5958-E6E0-3F47-9C51-01FFFE35F459}" type="pres">
      <dgm:prSet presAssocID="{CF02A9EE-9B13-4B0F-A3D6-EF1E17358EF2}" presName="linNode" presStyleCnt="0"/>
      <dgm:spPr/>
    </dgm:pt>
    <dgm:pt modelId="{69A4EA96-D470-6047-B4BA-8DD21EB3AF07}" type="pres">
      <dgm:prSet presAssocID="{CF02A9EE-9B13-4B0F-A3D6-EF1E17358EF2}" presName="parentText" presStyleLbl="node1" presStyleIdx="3" presStyleCnt="4" custLinFactNeighborX="-2415" custLinFactNeighborY="208">
        <dgm:presLayoutVars>
          <dgm:chMax val="1"/>
          <dgm:bulletEnabled val="1"/>
        </dgm:presLayoutVars>
      </dgm:prSet>
      <dgm:spPr/>
    </dgm:pt>
    <dgm:pt modelId="{06A8AFAF-EA45-B74A-8C54-B8E2A6587194}" type="pres">
      <dgm:prSet presAssocID="{CF02A9EE-9B13-4B0F-A3D6-EF1E17358EF2}" presName="descendantText" presStyleLbl="alignAccFollowNode1" presStyleIdx="3" presStyleCnt="4">
        <dgm:presLayoutVars>
          <dgm:bulletEnabled val="1"/>
        </dgm:presLayoutVars>
      </dgm:prSet>
      <dgm:spPr/>
    </dgm:pt>
  </dgm:ptLst>
  <dgm:cxnLst>
    <dgm:cxn modelId="{13700A0F-B29D-4329-ADAD-BEAD2DA8C316}" srcId="{6BF7B499-571F-4550-8EB8-1706425C970B}" destId="{0946793B-AE01-4553-BAEC-E187188B5941}" srcOrd="0" destOrd="0" parTransId="{2FAE9774-B4B8-4D9E-95B4-108C68655AC7}" sibTransId="{15D3C561-FD5F-45DF-AD7A-BC723A6620B6}"/>
    <dgm:cxn modelId="{D5A0DC2E-E3BD-4885-8861-1AC92FE1EC90}" srcId="{BC09F5EE-1563-4397-B68A-E6A149CCCE95}" destId="{D4FAE02B-3553-4CDA-86E5-99AE66D12FF3}" srcOrd="0" destOrd="0" parTransId="{B55A230D-5C24-4C0E-B0A5-BB03F691E4A1}" sibTransId="{657C846A-4FB7-454C-B948-5A8308890065}"/>
    <dgm:cxn modelId="{6BFF7235-C060-264C-981B-2417655EDA93}" type="presOf" srcId="{6BF7B499-571F-4550-8EB8-1706425C970B}" destId="{BB611807-EA10-C148-BBC3-73AA61332710}" srcOrd="0" destOrd="0" presId="urn:microsoft.com/office/officeart/2005/8/layout/vList5"/>
    <dgm:cxn modelId="{98C1B25D-4EC0-421F-B67A-124C1DA60B3F}" srcId="{BC09F5EE-1563-4397-B68A-E6A149CCCE95}" destId="{CF02A9EE-9B13-4B0F-A3D6-EF1E17358EF2}" srcOrd="3" destOrd="0" parTransId="{A65CED69-6FE1-448A-820B-C15F553B4ED4}" sibTransId="{9458B80C-6900-4B45-A08B-8784C3E68596}"/>
    <dgm:cxn modelId="{60BE156B-17CB-504A-8F87-24A11C747641}" type="presOf" srcId="{D9486CBE-DC7B-4856-958D-BD8880FA8DB1}" destId="{537F8F67-6188-DC4A-914A-51B75FD51539}" srcOrd="0" destOrd="0" presId="urn:microsoft.com/office/officeart/2005/8/layout/vList5"/>
    <dgm:cxn modelId="{615AE073-30B5-1D48-A096-7D960CEB99B9}" type="presOf" srcId="{37AE6822-73E9-43D0-8889-C63FB58D47B4}" destId="{AE55BF5D-EB13-6349-9065-555D5B552A12}" srcOrd="0" destOrd="0" presId="urn:microsoft.com/office/officeart/2005/8/layout/vList5"/>
    <dgm:cxn modelId="{13153E7F-6132-1445-946F-6A31272FF24A}" type="presOf" srcId="{0946793B-AE01-4553-BAEC-E187188B5941}" destId="{839D923A-06E0-1543-98ED-FB2235730AB3}" srcOrd="0" destOrd="0" presId="urn:microsoft.com/office/officeart/2005/8/layout/vList5"/>
    <dgm:cxn modelId="{A2AEF9B1-6BB4-C74E-B81C-339F2B89BA79}" type="presOf" srcId="{CF02A9EE-9B13-4B0F-A3D6-EF1E17358EF2}" destId="{69A4EA96-D470-6047-B4BA-8DD21EB3AF07}" srcOrd="0" destOrd="0" presId="urn:microsoft.com/office/officeart/2005/8/layout/vList5"/>
    <dgm:cxn modelId="{EBF867B5-A505-DA46-A50B-73C849A6143D}" type="presOf" srcId="{F3E02838-6F3E-4AEF-AAFD-BE1FA74E3EA3}" destId="{CB7222C2-D10A-414D-BD69-E325D027A877}" srcOrd="0" destOrd="0" presId="urn:microsoft.com/office/officeart/2005/8/layout/vList5"/>
    <dgm:cxn modelId="{BF185BBB-6464-3949-837E-C1A38C051099}" type="presOf" srcId="{D4FAE02B-3553-4CDA-86E5-99AE66D12FF3}" destId="{4D4966F8-D34E-124F-B6A4-49313C9B058A}" srcOrd="0" destOrd="0" presId="urn:microsoft.com/office/officeart/2005/8/layout/vList5"/>
    <dgm:cxn modelId="{1A960CCC-F1A5-4CB5-B78A-7877BBF7D08E}" srcId="{CF02A9EE-9B13-4B0F-A3D6-EF1E17358EF2}" destId="{72430F1E-1E4B-4D08-8F7E-5E2A1A376F73}" srcOrd="0" destOrd="0" parTransId="{7767EB26-FACE-4718-979C-B3E03E9E5452}" sibTransId="{9F0BAB6F-FAF8-46A2-BA0E-7609C95B7B03}"/>
    <dgm:cxn modelId="{9B828CCD-FD4D-463E-BFA5-352D3C26636F}" srcId="{BC09F5EE-1563-4397-B68A-E6A149CCCE95}" destId="{6BF7B499-571F-4550-8EB8-1706425C970B}" srcOrd="2" destOrd="0" parTransId="{01E0CC88-8DD2-40A5-B07F-2CB82B6B0CF9}" sibTransId="{9191C51C-ACD5-4577-B87C-F69E24657B54}"/>
    <dgm:cxn modelId="{2557AFD6-A99C-4432-B632-9BB959EB7BD1}" srcId="{BC09F5EE-1563-4397-B68A-E6A149CCCE95}" destId="{D9486CBE-DC7B-4856-958D-BD8880FA8DB1}" srcOrd="1" destOrd="0" parTransId="{7453A65E-C18F-4EF2-9826-8241D3659F61}" sibTransId="{0987908B-3969-4F38-98C0-9347FB2013CF}"/>
    <dgm:cxn modelId="{1AC93FDB-E889-4139-95AC-56373776155B}" srcId="{D4FAE02B-3553-4CDA-86E5-99AE66D12FF3}" destId="{F3E02838-6F3E-4AEF-AAFD-BE1FA74E3EA3}" srcOrd="0" destOrd="0" parTransId="{05D51747-14F5-49C2-AB03-7186A1F34485}" sibTransId="{7198A7D5-FB8F-4F18-BD14-D439772093A6}"/>
    <dgm:cxn modelId="{4E71F1DE-6D39-D24D-A2D9-BAED623F4083}" type="presOf" srcId="{72430F1E-1E4B-4D08-8F7E-5E2A1A376F73}" destId="{06A8AFAF-EA45-B74A-8C54-B8E2A6587194}" srcOrd="0" destOrd="0" presId="urn:microsoft.com/office/officeart/2005/8/layout/vList5"/>
    <dgm:cxn modelId="{467F6AF2-BE44-7B46-9EA0-1564CA23B918}" type="presOf" srcId="{BC09F5EE-1563-4397-B68A-E6A149CCCE95}" destId="{94591913-B4C6-384E-8186-2F815C4ABCB9}" srcOrd="0" destOrd="0" presId="urn:microsoft.com/office/officeart/2005/8/layout/vList5"/>
    <dgm:cxn modelId="{689DD6F5-5AA1-4226-9177-8C0E4C394AEB}" srcId="{D9486CBE-DC7B-4856-958D-BD8880FA8DB1}" destId="{37AE6822-73E9-43D0-8889-C63FB58D47B4}" srcOrd="0" destOrd="0" parTransId="{AF94BC4F-230F-4327-BD7B-1B2A6D6F5B4D}" sibTransId="{A9FF29E9-6B33-4BB3-930A-582834B20A13}"/>
    <dgm:cxn modelId="{7550517C-C1A2-634E-9095-4AAE9C6A3647}" type="presParOf" srcId="{94591913-B4C6-384E-8186-2F815C4ABCB9}" destId="{59DB9880-BD53-F04C-A574-9CE06937DC3B}" srcOrd="0" destOrd="0" presId="urn:microsoft.com/office/officeart/2005/8/layout/vList5"/>
    <dgm:cxn modelId="{3231E3F1-4915-2847-8B13-66D0465842F3}" type="presParOf" srcId="{59DB9880-BD53-F04C-A574-9CE06937DC3B}" destId="{4D4966F8-D34E-124F-B6A4-49313C9B058A}" srcOrd="0" destOrd="0" presId="urn:microsoft.com/office/officeart/2005/8/layout/vList5"/>
    <dgm:cxn modelId="{72F85140-91A2-9A4D-A168-EA032DC132DC}" type="presParOf" srcId="{59DB9880-BD53-F04C-A574-9CE06937DC3B}" destId="{CB7222C2-D10A-414D-BD69-E325D027A877}" srcOrd="1" destOrd="0" presId="urn:microsoft.com/office/officeart/2005/8/layout/vList5"/>
    <dgm:cxn modelId="{537208E9-5480-5542-B595-8C811FA5A673}" type="presParOf" srcId="{94591913-B4C6-384E-8186-2F815C4ABCB9}" destId="{3CE4201B-8938-2146-90E4-E38EF5B4784E}" srcOrd="1" destOrd="0" presId="urn:microsoft.com/office/officeart/2005/8/layout/vList5"/>
    <dgm:cxn modelId="{6E2906F1-EF93-8E46-A507-471861167EAD}" type="presParOf" srcId="{94591913-B4C6-384E-8186-2F815C4ABCB9}" destId="{BBE75B5D-DDDD-FF44-94A1-9C46C3E27493}" srcOrd="2" destOrd="0" presId="urn:microsoft.com/office/officeart/2005/8/layout/vList5"/>
    <dgm:cxn modelId="{BAE1691E-70DB-E448-BAAE-F34CBBA014D0}" type="presParOf" srcId="{BBE75B5D-DDDD-FF44-94A1-9C46C3E27493}" destId="{537F8F67-6188-DC4A-914A-51B75FD51539}" srcOrd="0" destOrd="0" presId="urn:microsoft.com/office/officeart/2005/8/layout/vList5"/>
    <dgm:cxn modelId="{FAC21478-08B5-E94F-933F-AB485441E160}" type="presParOf" srcId="{BBE75B5D-DDDD-FF44-94A1-9C46C3E27493}" destId="{AE55BF5D-EB13-6349-9065-555D5B552A12}" srcOrd="1" destOrd="0" presId="urn:microsoft.com/office/officeart/2005/8/layout/vList5"/>
    <dgm:cxn modelId="{D06DA29C-8568-4947-915E-FDE4DEC92B60}" type="presParOf" srcId="{94591913-B4C6-384E-8186-2F815C4ABCB9}" destId="{1D76371C-2D89-634B-8D08-35C4E30DE405}" srcOrd="3" destOrd="0" presId="urn:microsoft.com/office/officeart/2005/8/layout/vList5"/>
    <dgm:cxn modelId="{0A5B4C3C-60BD-8842-AFC4-019002239C9F}" type="presParOf" srcId="{94591913-B4C6-384E-8186-2F815C4ABCB9}" destId="{618BFA79-1702-9D43-B44B-B0B2716BCAD2}" srcOrd="4" destOrd="0" presId="urn:microsoft.com/office/officeart/2005/8/layout/vList5"/>
    <dgm:cxn modelId="{D83F21C1-84D1-3848-A7C5-1068831BCAF8}" type="presParOf" srcId="{618BFA79-1702-9D43-B44B-B0B2716BCAD2}" destId="{BB611807-EA10-C148-BBC3-73AA61332710}" srcOrd="0" destOrd="0" presId="urn:microsoft.com/office/officeart/2005/8/layout/vList5"/>
    <dgm:cxn modelId="{419F54A6-0D13-B64B-B89D-736AF1162085}" type="presParOf" srcId="{618BFA79-1702-9D43-B44B-B0B2716BCAD2}" destId="{839D923A-06E0-1543-98ED-FB2235730AB3}" srcOrd="1" destOrd="0" presId="urn:microsoft.com/office/officeart/2005/8/layout/vList5"/>
    <dgm:cxn modelId="{91BA1460-DE7C-0D45-812A-A675A754F9A4}" type="presParOf" srcId="{94591913-B4C6-384E-8186-2F815C4ABCB9}" destId="{321311B6-2898-964F-9E57-F9F2758F050F}" srcOrd="5" destOrd="0" presId="urn:microsoft.com/office/officeart/2005/8/layout/vList5"/>
    <dgm:cxn modelId="{7EC008DF-9AE5-E347-B0BE-4CB2284CE7EE}" type="presParOf" srcId="{94591913-B4C6-384E-8186-2F815C4ABCB9}" destId="{5A5D5958-E6E0-3F47-9C51-01FFFE35F459}" srcOrd="6" destOrd="0" presId="urn:microsoft.com/office/officeart/2005/8/layout/vList5"/>
    <dgm:cxn modelId="{394D1685-A57F-EA42-ADB4-41A95AF07B0E}" type="presParOf" srcId="{5A5D5958-E6E0-3F47-9C51-01FFFE35F459}" destId="{69A4EA96-D470-6047-B4BA-8DD21EB3AF07}" srcOrd="0" destOrd="0" presId="urn:microsoft.com/office/officeart/2005/8/layout/vList5"/>
    <dgm:cxn modelId="{7D801340-67FE-F846-976F-155755B574DC}" type="presParOf" srcId="{5A5D5958-E6E0-3F47-9C51-01FFFE35F459}" destId="{06A8AFAF-EA45-B74A-8C54-B8E2A658719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F34253-9F6E-4E8F-983A-679403F24682}"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625E3E42-0C34-4A14-8C54-67B4C696A85A}">
      <dgm:prSet custT="1"/>
      <dgm:spPr/>
      <dgm:t>
        <a:bodyPr/>
        <a:lstStyle/>
        <a:p>
          <a:pPr algn="ctr">
            <a:lnSpc>
              <a:spcPct val="100000"/>
            </a:lnSpc>
          </a:pPr>
          <a:r>
            <a:rPr lang="sr-Latn-RS" sz="2800" dirty="0" err="1"/>
            <a:t>duodenal</a:t>
          </a:r>
          <a:r>
            <a:rPr lang="sr-Latn-RS" sz="2800" dirty="0"/>
            <a:t> </a:t>
          </a:r>
          <a:r>
            <a:rPr lang="sr-Latn-RS" sz="2800" dirty="0" err="1"/>
            <a:t>ulcer</a:t>
          </a:r>
          <a:endParaRPr lang="en-US" sz="2800" dirty="0"/>
        </a:p>
      </dgm:t>
    </dgm:pt>
    <dgm:pt modelId="{A69F517B-3E0A-464A-B856-B1175423D64F}" type="parTrans" cxnId="{A2C48174-3600-41FE-9DC7-D06E0BB45F65}">
      <dgm:prSet/>
      <dgm:spPr/>
      <dgm:t>
        <a:bodyPr/>
        <a:lstStyle/>
        <a:p>
          <a:endParaRPr lang="en-US" sz="2800"/>
        </a:p>
      </dgm:t>
    </dgm:pt>
    <dgm:pt modelId="{2C538BFB-19A4-4357-958C-B0191487E4A2}" type="sibTrans" cxnId="{A2C48174-3600-41FE-9DC7-D06E0BB45F65}">
      <dgm:prSet/>
      <dgm:spPr/>
      <dgm:t>
        <a:bodyPr/>
        <a:lstStyle/>
        <a:p>
          <a:endParaRPr lang="en-US" sz="2800"/>
        </a:p>
      </dgm:t>
    </dgm:pt>
    <dgm:pt modelId="{9C2A1877-7D91-4A6E-8303-AE8765F687FF}">
      <dgm:prSet custT="1"/>
      <dgm:spPr/>
      <dgm:t>
        <a:bodyPr/>
        <a:lstStyle/>
        <a:p>
          <a:pPr algn="ctr">
            <a:lnSpc>
              <a:spcPct val="100000"/>
            </a:lnSpc>
          </a:pPr>
          <a:r>
            <a:rPr lang="sr-Latn-RS" sz="2800" dirty="0" err="1"/>
            <a:t>arrhythmias</a:t>
          </a:r>
          <a:r>
            <a:rPr lang="sr-Latn-RS" sz="2800" dirty="0"/>
            <a:t> </a:t>
          </a:r>
          <a:r>
            <a:rPr lang="sr-Latn-RS" sz="2800" dirty="0" err="1"/>
            <a:t>and</a:t>
          </a:r>
          <a:r>
            <a:rPr lang="sr-Latn-RS" sz="2800" dirty="0"/>
            <a:t> </a:t>
          </a:r>
          <a:r>
            <a:rPr lang="sr-Latn-RS" sz="2800" dirty="0" err="1"/>
            <a:t>tachycardia</a:t>
          </a:r>
          <a:endParaRPr lang="en-US" sz="2800" dirty="0"/>
        </a:p>
      </dgm:t>
    </dgm:pt>
    <dgm:pt modelId="{8BC6D47C-9380-49A1-BCF8-324A6CFCF821}" type="parTrans" cxnId="{C849AD24-613A-4BE9-9BE2-FEABE989656E}">
      <dgm:prSet/>
      <dgm:spPr/>
      <dgm:t>
        <a:bodyPr/>
        <a:lstStyle/>
        <a:p>
          <a:endParaRPr lang="sr-Latn-RS"/>
        </a:p>
      </dgm:t>
    </dgm:pt>
    <dgm:pt modelId="{707EBD58-E2D6-491A-89A1-7BF7C9E00370}" type="sibTrans" cxnId="{C849AD24-613A-4BE9-9BE2-FEABE989656E}">
      <dgm:prSet/>
      <dgm:spPr/>
      <dgm:t>
        <a:bodyPr/>
        <a:lstStyle/>
        <a:p>
          <a:endParaRPr lang="sr-Latn-RS"/>
        </a:p>
      </dgm:t>
    </dgm:pt>
    <dgm:pt modelId="{E53E5A20-324A-4294-B943-8704A234B91C}">
      <dgm:prSet custT="1"/>
      <dgm:spPr/>
      <dgm:t>
        <a:bodyPr/>
        <a:lstStyle/>
        <a:p>
          <a:pPr algn="ctr">
            <a:lnSpc>
              <a:spcPct val="100000"/>
            </a:lnSpc>
          </a:pPr>
          <a:r>
            <a:rPr lang="sr-Latn-RS" sz="2800" dirty="0" err="1"/>
            <a:t>ulcerative</a:t>
          </a:r>
          <a:r>
            <a:rPr lang="sr-Latn-RS" sz="2800" dirty="0"/>
            <a:t> </a:t>
          </a:r>
          <a:r>
            <a:rPr lang="sr-Latn-RS" sz="2800" dirty="0" err="1"/>
            <a:t>colitis</a:t>
          </a:r>
          <a:endParaRPr lang="en-US" sz="2800" dirty="0"/>
        </a:p>
      </dgm:t>
    </dgm:pt>
    <dgm:pt modelId="{CAB4B727-CFA8-4BE7-B494-A0C6E608A1B0}" type="parTrans" cxnId="{E3D53CF1-1D93-482E-84E5-0A216BAA91E2}">
      <dgm:prSet/>
      <dgm:spPr/>
      <dgm:t>
        <a:bodyPr/>
        <a:lstStyle/>
        <a:p>
          <a:endParaRPr lang="sr-Latn-RS"/>
        </a:p>
      </dgm:t>
    </dgm:pt>
    <dgm:pt modelId="{D6C6EF65-8499-4639-804E-BA709BFD34FA}" type="sibTrans" cxnId="{E3D53CF1-1D93-482E-84E5-0A216BAA91E2}">
      <dgm:prSet/>
      <dgm:spPr/>
      <dgm:t>
        <a:bodyPr/>
        <a:lstStyle/>
        <a:p>
          <a:endParaRPr lang="sr-Latn-RS"/>
        </a:p>
      </dgm:t>
    </dgm:pt>
    <dgm:pt modelId="{FC5B2C0C-D471-44BD-97CB-38B589112CBF}">
      <dgm:prSet custT="1"/>
      <dgm:spPr/>
      <dgm:t>
        <a:bodyPr/>
        <a:lstStyle/>
        <a:p>
          <a:pPr algn="ctr">
            <a:lnSpc>
              <a:spcPct val="100000"/>
            </a:lnSpc>
          </a:pPr>
          <a:r>
            <a:rPr lang="sr-Latn-RS" sz="2800" dirty="0" err="1"/>
            <a:t>bronchial</a:t>
          </a:r>
          <a:r>
            <a:rPr lang="sr-Latn-RS" sz="2800" dirty="0"/>
            <a:t> </a:t>
          </a:r>
          <a:r>
            <a:rPr lang="sr-Latn-RS" sz="2800" dirty="0" err="1"/>
            <a:t>asthma</a:t>
          </a:r>
          <a:endParaRPr lang="en-US" sz="2800" dirty="0"/>
        </a:p>
      </dgm:t>
    </dgm:pt>
    <dgm:pt modelId="{33FB7F8C-8073-4218-B255-3A62AD0521F1}" type="parTrans" cxnId="{30A40B1F-1201-4C74-80B5-4BA2249CD238}">
      <dgm:prSet/>
      <dgm:spPr/>
      <dgm:t>
        <a:bodyPr/>
        <a:lstStyle/>
        <a:p>
          <a:endParaRPr lang="sr-Latn-RS"/>
        </a:p>
      </dgm:t>
    </dgm:pt>
    <dgm:pt modelId="{B3CFC600-A8FC-4186-8639-0F70F618EF02}" type="sibTrans" cxnId="{30A40B1F-1201-4C74-80B5-4BA2249CD238}">
      <dgm:prSet/>
      <dgm:spPr/>
      <dgm:t>
        <a:bodyPr/>
        <a:lstStyle/>
        <a:p>
          <a:endParaRPr lang="sr-Latn-RS"/>
        </a:p>
      </dgm:t>
    </dgm:pt>
    <dgm:pt modelId="{18C624C0-0941-4830-A355-835463096B23}">
      <dgm:prSet custT="1"/>
      <dgm:spPr/>
      <dgm:t>
        <a:bodyPr/>
        <a:lstStyle/>
        <a:p>
          <a:pPr algn="ctr">
            <a:lnSpc>
              <a:spcPct val="100000"/>
            </a:lnSpc>
          </a:pPr>
          <a:r>
            <a:rPr lang="sr-Latn-RS" sz="2800" dirty="0" err="1"/>
            <a:t>essential</a:t>
          </a:r>
          <a:r>
            <a:rPr lang="sr-Latn-RS" sz="2800" dirty="0"/>
            <a:t> </a:t>
          </a:r>
          <a:r>
            <a:rPr lang="sr-Latn-RS" sz="2800" dirty="0" err="1"/>
            <a:t>hypertension</a:t>
          </a:r>
          <a:endParaRPr lang="en-US" sz="2800" dirty="0"/>
        </a:p>
      </dgm:t>
    </dgm:pt>
    <dgm:pt modelId="{8FEED044-EA37-4629-9010-13B7358BFB9C}" type="parTrans" cxnId="{7DD69D14-E91D-4343-96F2-0090D541E404}">
      <dgm:prSet/>
      <dgm:spPr/>
      <dgm:t>
        <a:bodyPr/>
        <a:lstStyle/>
        <a:p>
          <a:endParaRPr lang="sr-Latn-RS"/>
        </a:p>
      </dgm:t>
    </dgm:pt>
    <dgm:pt modelId="{C930BD7F-29C0-4348-AFB0-D52D7F711B4F}" type="sibTrans" cxnId="{7DD69D14-E91D-4343-96F2-0090D541E404}">
      <dgm:prSet/>
      <dgm:spPr/>
      <dgm:t>
        <a:bodyPr/>
        <a:lstStyle/>
        <a:p>
          <a:endParaRPr lang="sr-Latn-RS"/>
        </a:p>
      </dgm:t>
    </dgm:pt>
    <dgm:pt modelId="{2327DE15-59F8-4363-BFFD-5828B8790C7F}">
      <dgm:prSet custT="1"/>
      <dgm:spPr/>
      <dgm:t>
        <a:bodyPr/>
        <a:lstStyle/>
        <a:p>
          <a:pPr algn="ctr">
            <a:lnSpc>
              <a:spcPct val="100000"/>
            </a:lnSpc>
          </a:pPr>
          <a:r>
            <a:rPr lang="sr-Latn-RS" sz="2800" dirty="0" err="1"/>
            <a:t>skin</a:t>
          </a:r>
          <a:r>
            <a:rPr lang="sr-Latn-RS" sz="2800" dirty="0"/>
            <a:t> </a:t>
          </a:r>
          <a:r>
            <a:rPr lang="sr-Latn-RS" sz="2800" dirty="0" err="1"/>
            <a:t>diseases</a:t>
          </a:r>
          <a:endParaRPr lang="en-US" sz="2800" dirty="0"/>
        </a:p>
      </dgm:t>
    </dgm:pt>
    <dgm:pt modelId="{135544A5-ABB2-4929-BD95-F93AD9B0D213}" type="parTrans" cxnId="{2762A95A-39EA-4169-A64D-BFA46E654493}">
      <dgm:prSet/>
      <dgm:spPr/>
      <dgm:t>
        <a:bodyPr/>
        <a:lstStyle/>
        <a:p>
          <a:endParaRPr lang="sr-Latn-RS"/>
        </a:p>
      </dgm:t>
    </dgm:pt>
    <dgm:pt modelId="{A6CC7370-63EB-46BE-A68F-89714C47278B}" type="sibTrans" cxnId="{2762A95A-39EA-4169-A64D-BFA46E654493}">
      <dgm:prSet/>
      <dgm:spPr/>
      <dgm:t>
        <a:bodyPr/>
        <a:lstStyle/>
        <a:p>
          <a:endParaRPr lang="sr-Latn-RS"/>
        </a:p>
      </dgm:t>
    </dgm:pt>
    <dgm:pt modelId="{99A63D03-B30B-E845-B6A9-8C858948CB8B}" type="pres">
      <dgm:prSet presAssocID="{51F34253-9F6E-4E8F-983A-679403F24682}" presName="vert0" presStyleCnt="0">
        <dgm:presLayoutVars>
          <dgm:dir/>
          <dgm:animOne val="branch"/>
          <dgm:animLvl val="lvl"/>
        </dgm:presLayoutVars>
      </dgm:prSet>
      <dgm:spPr/>
    </dgm:pt>
    <dgm:pt modelId="{83381A15-E8B8-A141-BED4-6CD1B1F655EE}" type="pres">
      <dgm:prSet presAssocID="{625E3E42-0C34-4A14-8C54-67B4C696A85A}" presName="thickLine" presStyleLbl="alignNode1" presStyleIdx="0" presStyleCnt="6"/>
      <dgm:spPr/>
    </dgm:pt>
    <dgm:pt modelId="{181E561A-9F4F-8A47-BEB0-967DCFA7326A}" type="pres">
      <dgm:prSet presAssocID="{625E3E42-0C34-4A14-8C54-67B4C696A85A}" presName="horz1" presStyleCnt="0"/>
      <dgm:spPr/>
    </dgm:pt>
    <dgm:pt modelId="{AE71004C-75C8-2E42-AB2A-C4A3260253BD}" type="pres">
      <dgm:prSet presAssocID="{625E3E42-0C34-4A14-8C54-67B4C696A85A}" presName="tx1" presStyleLbl="revTx" presStyleIdx="0" presStyleCnt="6"/>
      <dgm:spPr/>
    </dgm:pt>
    <dgm:pt modelId="{FF42679B-59DE-0447-A99A-A9C227522075}" type="pres">
      <dgm:prSet presAssocID="{625E3E42-0C34-4A14-8C54-67B4C696A85A}" presName="vert1" presStyleCnt="0"/>
      <dgm:spPr/>
    </dgm:pt>
    <dgm:pt modelId="{01E23AA5-DED1-4365-A93B-752347E8C0B1}" type="pres">
      <dgm:prSet presAssocID="{E53E5A20-324A-4294-B943-8704A234B91C}" presName="thickLine" presStyleLbl="alignNode1" presStyleIdx="1" presStyleCnt="6"/>
      <dgm:spPr/>
    </dgm:pt>
    <dgm:pt modelId="{E68C4F8E-15F3-49F5-8488-12C3F73C0530}" type="pres">
      <dgm:prSet presAssocID="{E53E5A20-324A-4294-B943-8704A234B91C}" presName="horz1" presStyleCnt="0"/>
      <dgm:spPr/>
    </dgm:pt>
    <dgm:pt modelId="{8EBFB4F8-46DE-40BC-B323-6C68D14720ED}" type="pres">
      <dgm:prSet presAssocID="{E53E5A20-324A-4294-B943-8704A234B91C}" presName="tx1" presStyleLbl="revTx" presStyleIdx="1" presStyleCnt="6"/>
      <dgm:spPr/>
    </dgm:pt>
    <dgm:pt modelId="{31D9AA63-FE11-4FB2-A873-CE634DC24E91}" type="pres">
      <dgm:prSet presAssocID="{E53E5A20-324A-4294-B943-8704A234B91C}" presName="vert1" presStyleCnt="0"/>
      <dgm:spPr/>
    </dgm:pt>
    <dgm:pt modelId="{CE1E99FB-2DA0-4CCF-97A2-B6671B1CFE68}" type="pres">
      <dgm:prSet presAssocID="{FC5B2C0C-D471-44BD-97CB-38B589112CBF}" presName="thickLine" presStyleLbl="alignNode1" presStyleIdx="2" presStyleCnt="6"/>
      <dgm:spPr/>
    </dgm:pt>
    <dgm:pt modelId="{DCAB9F5E-1369-4C62-8850-5461485C2F79}" type="pres">
      <dgm:prSet presAssocID="{FC5B2C0C-D471-44BD-97CB-38B589112CBF}" presName="horz1" presStyleCnt="0"/>
      <dgm:spPr/>
    </dgm:pt>
    <dgm:pt modelId="{12D7013B-6BE0-49ED-94BE-CE06374F2716}" type="pres">
      <dgm:prSet presAssocID="{FC5B2C0C-D471-44BD-97CB-38B589112CBF}" presName="tx1" presStyleLbl="revTx" presStyleIdx="2" presStyleCnt="6"/>
      <dgm:spPr/>
    </dgm:pt>
    <dgm:pt modelId="{EBDF198F-67A3-441E-A8DE-D8C1C9431155}" type="pres">
      <dgm:prSet presAssocID="{FC5B2C0C-D471-44BD-97CB-38B589112CBF}" presName="vert1" presStyleCnt="0"/>
      <dgm:spPr/>
    </dgm:pt>
    <dgm:pt modelId="{A13A0718-8864-4238-AD5C-BB619C77ECA0}" type="pres">
      <dgm:prSet presAssocID="{18C624C0-0941-4830-A355-835463096B23}" presName="thickLine" presStyleLbl="alignNode1" presStyleIdx="3" presStyleCnt="6"/>
      <dgm:spPr/>
    </dgm:pt>
    <dgm:pt modelId="{C6F6F6A4-2525-4733-9924-B547C5D3E4FD}" type="pres">
      <dgm:prSet presAssocID="{18C624C0-0941-4830-A355-835463096B23}" presName="horz1" presStyleCnt="0"/>
      <dgm:spPr/>
    </dgm:pt>
    <dgm:pt modelId="{E45FA4DD-ADE9-409F-8FA6-04C262957717}" type="pres">
      <dgm:prSet presAssocID="{18C624C0-0941-4830-A355-835463096B23}" presName="tx1" presStyleLbl="revTx" presStyleIdx="3" presStyleCnt="6"/>
      <dgm:spPr/>
    </dgm:pt>
    <dgm:pt modelId="{3937AB64-A9B2-4B97-83FD-D96F15B84F8C}" type="pres">
      <dgm:prSet presAssocID="{18C624C0-0941-4830-A355-835463096B23}" presName="vert1" presStyleCnt="0"/>
      <dgm:spPr/>
    </dgm:pt>
    <dgm:pt modelId="{3D0B78CC-85B8-47E5-85BE-BFB2C0B8020F}" type="pres">
      <dgm:prSet presAssocID="{9C2A1877-7D91-4A6E-8303-AE8765F687FF}" presName="thickLine" presStyleLbl="alignNode1" presStyleIdx="4" presStyleCnt="6"/>
      <dgm:spPr/>
    </dgm:pt>
    <dgm:pt modelId="{738327B5-DA5E-44CC-A974-B48A8B568E20}" type="pres">
      <dgm:prSet presAssocID="{9C2A1877-7D91-4A6E-8303-AE8765F687FF}" presName="horz1" presStyleCnt="0"/>
      <dgm:spPr/>
    </dgm:pt>
    <dgm:pt modelId="{1AA4ECB1-C4A8-4B72-BDA3-EBDC739C5EF1}" type="pres">
      <dgm:prSet presAssocID="{9C2A1877-7D91-4A6E-8303-AE8765F687FF}" presName="tx1" presStyleLbl="revTx" presStyleIdx="4" presStyleCnt="6"/>
      <dgm:spPr/>
    </dgm:pt>
    <dgm:pt modelId="{E8CAE6EC-644F-418B-AF64-3E73465F537D}" type="pres">
      <dgm:prSet presAssocID="{9C2A1877-7D91-4A6E-8303-AE8765F687FF}" presName="vert1" presStyleCnt="0"/>
      <dgm:spPr/>
    </dgm:pt>
    <dgm:pt modelId="{398A6D45-36CE-42EA-B289-AE800C025828}" type="pres">
      <dgm:prSet presAssocID="{2327DE15-59F8-4363-BFFD-5828B8790C7F}" presName="thickLine" presStyleLbl="alignNode1" presStyleIdx="5" presStyleCnt="6"/>
      <dgm:spPr/>
    </dgm:pt>
    <dgm:pt modelId="{FFCD0460-0B58-4CA9-9EFC-F31F93C8840A}" type="pres">
      <dgm:prSet presAssocID="{2327DE15-59F8-4363-BFFD-5828B8790C7F}" presName="horz1" presStyleCnt="0"/>
      <dgm:spPr/>
    </dgm:pt>
    <dgm:pt modelId="{0D5FC5CA-D4C1-46BF-8519-25B4006874E1}" type="pres">
      <dgm:prSet presAssocID="{2327DE15-59F8-4363-BFFD-5828B8790C7F}" presName="tx1" presStyleLbl="revTx" presStyleIdx="5" presStyleCnt="6"/>
      <dgm:spPr/>
    </dgm:pt>
    <dgm:pt modelId="{6F44EFAD-AB84-4063-874D-AC09B3600B7E}" type="pres">
      <dgm:prSet presAssocID="{2327DE15-59F8-4363-BFFD-5828B8790C7F}" presName="vert1" presStyleCnt="0"/>
      <dgm:spPr/>
    </dgm:pt>
  </dgm:ptLst>
  <dgm:cxnLst>
    <dgm:cxn modelId="{7DD69D14-E91D-4343-96F2-0090D541E404}" srcId="{51F34253-9F6E-4E8F-983A-679403F24682}" destId="{18C624C0-0941-4830-A355-835463096B23}" srcOrd="3" destOrd="0" parTransId="{8FEED044-EA37-4629-9010-13B7358BFB9C}" sibTransId="{C930BD7F-29C0-4348-AFB0-D52D7F711B4F}"/>
    <dgm:cxn modelId="{30A40B1F-1201-4C74-80B5-4BA2249CD238}" srcId="{51F34253-9F6E-4E8F-983A-679403F24682}" destId="{FC5B2C0C-D471-44BD-97CB-38B589112CBF}" srcOrd="2" destOrd="0" parTransId="{33FB7F8C-8073-4218-B255-3A62AD0521F1}" sibTransId="{B3CFC600-A8FC-4186-8639-0F70F618EF02}"/>
    <dgm:cxn modelId="{C849AD24-613A-4BE9-9BE2-FEABE989656E}" srcId="{51F34253-9F6E-4E8F-983A-679403F24682}" destId="{9C2A1877-7D91-4A6E-8303-AE8765F687FF}" srcOrd="4" destOrd="0" parTransId="{8BC6D47C-9380-49A1-BCF8-324A6CFCF821}" sibTransId="{707EBD58-E2D6-491A-89A1-7BF7C9E00370}"/>
    <dgm:cxn modelId="{0ACAE030-2E92-4A9D-9A59-86EBE67E9314}" type="presOf" srcId="{E53E5A20-324A-4294-B943-8704A234B91C}" destId="{8EBFB4F8-46DE-40BC-B323-6C68D14720ED}" srcOrd="0" destOrd="0" presId="urn:microsoft.com/office/officeart/2008/layout/LinedList"/>
    <dgm:cxn modelId="{0B7C2966-CF31-8148-BEE8-47B417FBBA41}" type="presOf" srcId="{625E3E42-0C34-4A14-8C54-67B4C696A85A}" destId="{AE71004C-75C8-2E42-AB2A-C4A3260253BD}" srcOrd="0" destOrd="0" presId="urn:microsoft.com/office/officeart/2008/layout/LinedList"/>
    <dgm:cxn modelId="{BAF33969-E597-DE45-8DDA-8957E5AC5649}" type="presOf" srcId="{51F34253-9F6E-4E8F-983A-679403F24682}" destId="{99A63D03-B30B-E845-B6A9-8C858948CB8B}" srcOrd="0" destOrd="0" presId="urn:microsoft.com/office/officeart/2008/layout/LinedList"/>
    <dgm:cxn modelId="{A2C48174-3600-41FE-9DC7-D06E0BB45F65}" srcId="{51F34253-9F6E-4E8F-983A-679403F24682}" destId="{625E3E42-0C34-4A14-8C54-67B4C696A85A}" srcOrd="0" destOrd="0" parTransId="{A69F517B-3E0A-464A-B856-B1175423D64F}" sibTransId="{2C538BFB-19A4-4357-958C-B0191487E4A2}"/>
    <dgm:cxn modelId="{0CB9A254-3BBA-443A-918F-B79C33BA6C1A}" type="presOf" srcId="{18C624C0-0941-4830-A355-835463096B23}" destId="{E45FA4DD-ADE9-409F-8FA6-04C262957717}" srcOrd="0" destOrd="0" presId="urn:microsoft.com/office/officeart/2008/layout/LinedList"/>
    <dgm:cxn modelId="{2762A95A-39EA-4169-A64D-BFA46E654493}" srcId="{51F34253-9F6E-4E8F-983A-679403F24682}" destId="{2327DE15-59F8-4363-BFFD-5828B8790C7F}" srcOrd="5" destOrd="0" parTransId="{135544A5-ABB2-4929-BD95-F93AD9B0D213}" sibTransId="{A6CC7370-63EB-46BE-A68F-89714C47278B}"/>
    <dgm:cxn modelId="{CD62A6A9-D000-4E99-A9B5-1D7EA26E12B0}" type="presOf" srcId="{FC5B2C0C-D471-44BD-97CB-38B589112CBF}" destId="{12D7013B-6BE0-49ED-94BE-CE06374F2716}" srcOrd="0" destOrd="0" presId="urn:microsoft.com/office/officeart/2008/layout/LinedList"/>
    <dgm:cxn modelId="{B74877AD-5471-4740-9173-E4431A9F34DD}" type="presOf" srcId="{2327DE15-59F8-4363-BFFD-5828B8790C7F}" destId="{0D5FC5CA-D4C1-46BF-8519-25B4006874E1}" srcOrd="0" destOrd="0" presId="urn:microsoft.com/office/officeart/2008/layout/LinedList"/>
    <dgm:cxn modelId="{1E6A2AB4-6865-4A4C-9856-CC9E8748F3A2}" type="presOf" srcId="{9C2A1877-7D91-4A6E-8303-AE8765F687FF}" destId="{1AA4ECB1-C4A8-4B72-BDA3-EBDC739C5EF1}" srcOrd="0" destOrd="0" presId="urn:microsoft.com/office/officeart/2008/layout/LinedList"/>
    <dgm:cxn modelId="{E3D53CF1-1D93-482E-84E5-0A216BAA91E2}" srcId="{51F34253-9F6E-4E8F-983A-679403F24682}" destId="{E53E5A20-324A-4294-B943-8704A234B91C}" srcOrd="1" destOrd="0" parTransId="{CAB4B727-CFA8-4BE7-B494-A0C6E608A1B0}" sibTransId="{D6C6EF65-8499-4639-804E-BA709BFD34FA}"/>
    <dgm:cxn modelId="{208FEB2F-9F7E-7D49-B497-ED88E18355B6}" type="presParOf" srcId="{99A63D03-B30B-E845-B6A9-8C858948CB8B}" destId="{83381A15-E8B8-A141-BED4-6CD1B1F655EE}" srcOrd="0" destOrd="0" presId="urn:microsoft.com/office/officeart/2008/layout/LinedList"/>
    <dgm:cxn modelId="{0E0DA78E-FE14-AE47-8333-24C874010336}" type="presParOf" srcId="{99A63D03-B30B-E845-B6A9-8C858948CB8B}" destId="{181E561A-9F4F-8A47-BEB0-967DCFA7326A}" srcOrd="1" destOrd="0" presId="urn:microsoft.com/office/officeart/2008/layout/LinedList"/>
    <dgm:cxn modelId="{A95CCBDF-C05C-FB45-B808-55B57074BEC9}" type="presParOf" srcId="{181E561A-9F4F-8A47-BEB0-967DCFA7326A}" destId="{AE71004C-75C8-2E42-AB2A-C4A3260253BD}" srcOrd="0" destOrd="0" presId="urn:microsoft.com/office/officeart/2008/layout/LinedList"/>
    <dgm:cxn modelId="{7F09D34A-9EA2-394F-AEF5-85EA552117AD}" type="presParOf" srcId="{181E561A-9F4F-8A47-BEB0-967DCFA7326A}" destId="{FF42679B-59DE-0447-A99A-A9C227522075}" srcOrd="1" destOrd="0" presId="urn:microsoft.com/office/officeart/2008/layout/LinedList"/>
    <dgm:cxn modelId="{7AEA0561-5E65-4F54-B0E8-2286F4D4DFFA}" type="presParOf" srcId="{99A63D03-B30B-E845-B6A9-8C858948CB8B}" destId="{01E23AA5-DED1-4365-A93B-752347E8C0B1}" srcOrd="2" destOrd="0" presId="urn:microsoft.com/office/officeart/2008/layout/LinedList"/>
    <dgm:cxn modelId="{E20ED3AF-BB13-49A6-830F-8EEEBCED6066}" type="presParOf" srcId="{99A63D03-B30B-E845-B6A9-8C858948CB8B}" destId="{E68C4F8E-15F3-49F5-8488-12C3F73C0530}" srcOrd="3" destOrd="0" presId="urn:microsoft.com/office/officeart/2008/layout/LinedList"/>
    <dgm:cxn modelId="{7D7F6FC8-D1E7-4EBF-A987-9F8D8EF30E29}" type="presParOf" srcId="{E68C4F8E-15F3-49F5-8488-12C3F73C0530}" destId="{8EBFB4F8-46DE-40BC-B323-6C68D14720ED}" srcOrd="0" destOrd="0" presId="urn:microsoft.com/office/officeart/2008/layout/LinedList"/>
    <dgm:cxn modelId="{A364DA96-E9BA-4788-9A0A-8505B770F4FC}" type="presParOf" srcId="{E68C4F8E-15F3-49F5-8488-12C3F73C0530}" destId="{31D9AA63-FE11-4FB2-A873-CE634DC24E91}" srcOrd="1" destOrd="0" presId="urn:microsoft.com/office/officeart/2008/layout/LinedList"/>
    <dgm:cxn modelId="{1A577EAE-3A9C-4858-976C-D31227894CC0}" type="presParOf" srcId="{99A63D03-B30B-E845-B6A9-8C858948CB8B}" destId="{CE1E99FB-2DA0-4CCF-97A2-B6671B1CFE68}" srcOrd="4" destOrd="0" presId="urn:microsoft.com/office/officeart/2008/layout/LinedList"/>
    <dgm:cxn modelId="{CA04493F-8901-4405-B3B7-1AAA0F7895B9}" type="presParOf" srcId="{99A63D03-B30B-E845-B6A9-8C858948CB8B}" destId="{DCAB9F5E-1369-4C62-8850-5461485C2F79}" srcOrd="5" destOrd="0" presId="urn:microsoft.com/office/officeart/2008/layout/LinedList"/>
    <dgm:cxn modelId="{FF59638F-3683-49C0-9B53-F22EC8AB5C83}" type="presParOf" srcId="{DCAB9F5E-1369-4C62-8850-5461485C2F79}" destId="{12D7013B-6BE0-49ED-94BE-CE06374F2716}" srcOrd="0" destOrd="0" presId="urn:microsoft.com/office/officeart/2008/layout/LinedList"/>
    <dgm:cxn modelId="{0ED6458F-1695-42D5-B171-8DFCF02FC9F7}" type="presParOf" srcId="{DCAB9F5E-1369-4C62-8850-5461485C2F79}" destId="{EBDF198F-67A3-441E-A8DE-D8C1C9431155}" srcOrd="1" destOrd="0" presId="urn:microsoft.com/office/officeart/2008/layout/LinedList"/>
    <dgm:cxn modelId="{0951CA72-37F6-4F28-9452-0F472D9A5D29}" type="presParOf" srcId="{99A63D03-B30B-E845-B6A9-8C858948CB8B}" destId="{A13A0718-8864-4238-AD5C-BB619C77ECA0}" srcOrd="6" destOrd="0" presId="urn:microsoft.com/office/officeart/2008/layout/LinedList"/>
    <dgm:cxn modelId="{0E93A2D5-3893-427E-8FE0-F7FDF5DAA677}" type="presParOf" srcId="{99A63D03-B30B-E845-B6A9-8C858948CB8B}" destId="{C6F6F6A4-2525-4733-9924-B547C5D3E4FD}" srcOrd="7" destOrd="0" presId="urn:microsoft.com/office/officeart/2008/layout/LinedList"/>
    <dgm:cxn modelId="{D96391B7-C00A-4082-8E52-03D66E24211D}" type="presParOf" srcId="{C6F6F6A4-2525-4733-9924-B547C5D3E4FD}" destId="{E45FA4DD-ADE9-409F-8FA6-04C262957717}" srcOrd="0" destOrd="0" presId="urn:microsoft.com/office/officeart/2008/layout/LinedList"/>
    <dgm:cxn modelId="{81A50F2F-0790-49B7-BF99-4421E99456E1}" type="presParOf" srcId="{C6F6F6A4-2525-4733-9924-B547C5D3E4FD}" destId="{3937AB64-A9B2-4B97-83FD-D96F15B84F8C}" srcOrd="1" destOrd="0" presId="urn:microsoft.com/office/officeart/2008/layout/LinedList"/>
    <dgm:cxn modelId="{B5145D18-CFD3-4DEF-BC55-1B259DA5342F}" type="presParOf" srcId="{99A63D03-B30B-E845-B6A9-8C858948CB8B}" destId="{3D0B78CC-85B8-47E5-85BE-BFB2C0B8020F}" srcOrd="8" destOrd="0" presId="urn:microsoft.com/office/officeart/2008/layout/LinedList"/>
    <dgm:cxn modelId="{4F138E32-21EF-42AD-9301-A1D355D7F3A6}" type="presParOf" srcId="{99A63D03-B30B-E845-B6A9-8C858948CB8B}" destId="{738327B5-DA5E-44CC-A974-B48A8B568E20}" srcOrd="9" destOrd="0" presId="urn:microsoft.com/office/officeart/2008/layout/LinedList"/>
    <dgm:cxn modelId="{26B8D637-7A81-4A21-9024-635CC4D0AF1B}" type="presParOf" srcId="{738327B5-DA5E-44CC-A974-B48A8B568E20}" destId="{1AA4ECB1-C4A8-4B72-BDA3-EBDC739C5EF1}" srcOrd="0" destOrd="0" presId="urn:microsoft.com/office/officeart/2008/layout/LinedList"/>
    <dgm:cxn modelId="{80E93142-B1A2-4EE0-8AE1-5DC4048D609F}" type="presParOf" srcId="{738327B5-DA5E-44CC-A974-B48A8B568E20}" destId="{E8CAE6EC-644F-418B-AF64-3E73465F537D}" srcOrd="1" destOrd="0" presId="urn:microsoft.com/office/officeart/2008/layout/LinedList"/>
    <dgm:cxn modelId="{71CE9BC4-1808-4B69-B234-E8C050697A4B}" type="presParOf" srcId="{99A63D03-B30B-E845-B6A9-8C858948CB8B}" destId="{398A6D45-36CE-42EA-B289-AE800C025828}" srcOrd="10" destOrd="0" presId="urn:microsoft.com/office/officeart/2008/layout/LinedList"/>
    <dgm:cxn modelId="{E3AF3DE0-4A1E-470E-9EDA-98FE8F8210DD}" type="presParOf" srcId="{99A63D03-B30B-E845-B6A9-8C858948CB8B}" destId="{FFCD0460-0B58-4CA9-9EFC-F31F93C8840A}" srcOrd="11" destOrd="0" presId="urn:microsoft.com/office/officeart/2008/layout/LinedList"/>
    <dgm:cxn modelId="{00FC52BF-D503-4DDC-A888-6D747E542D8D}" type="presParOf" srcId="{FFCD0460-0B58-4CA9-9EFC-F31F93C8840A}" destId="{0D5FC5CA-D4C1-46BF-8519-25B4006874E1}" srcOrd="0" destOrd="0" presId="urn:microsoft.com/office/officeart/2008/layout/LinedList"/>
    <dgm:cxn modelId="{E452312E-7F7C-461E-BA14-F34D0CE7F60A}" type="presParOf" srcId="{FFCD0460-0B58-4CA9-9EFC-F31F93C8840A}" destId="{6F44EFAD-AB84-4063-874D-AC09B3600B7E}"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762F38-61BE-4D88-9B09-065F10DD9488}" type="doc">
      <dgm:prSet loTypeId="urn:microsoft.com/office/officeart/2005/8/layout/matrix3" loCatId="matrix" qsTypeId="urn:microsoft.com/office/officeart/2005/8/quickstyle/simple1" qsCatId="simple" csTypeId="urn:microsoft.com/office/officeart/2005/8/colors/accent0_3" csCatId="mainScheme" phldr="1"/>
      <dgm:spPr/>
      <dgm:t>
        <a:bodyPr/>
        <a:lstStyle/>
        <a:p>
          <a:endParaRPr lang="en-US"/>
        </a:p>
      </dgm:t>
    </dgm:pt>
    <dgm:pt modelId="{A33C7E99-3E79-45C0-832D-34210CA4B4F9}">
      <dgm:prSet/>
      <dgm:spPr/>
      <dgm:t>
        <a:bodyPr/>
        <a:lstStyle/>
        <a:p>
          <a:r>
            <a:rPr lang="sr-Latn-RS" dirty="0" err="1"/>
            <a:t>the</a:t>
          </a:r>
          <a:r>
            <a:rPr lang="sr-Latn-RS" dirty="0"/>
            <a:t> </a:t>
          </a:r>
          <a:r>
            <a:rPr lang="sr-Latn-RS" dirty="0" err="1"/>
            <a:t>term</a:t>
          </a:r>
          <a:r>
            <a:rPr lang="sr-Latn-RS" dirty="0"/>
            <a:t> </a:t>
          </a:r>
          <a:r>
            <a:rPr lang="sr-Latn-RS" dirty="0" err="1"/>
            <a:t>liaison</a:t>
          </a:r>
          <a:r>
            <a:rPr lang="sr-Latn-RS" dirty="0"/>
            <a:t> - </a:t>
          </a:r>
          <a:r>
            <a:rPr lang="sr-Latn-RS" dirty="0" err="1"/>
            <a:t>connection</a:t>
          </a:r>
          <a:r>
            <a:rPr lang="sr-Latn-RS" dirty="0"/>
            <a:t>, </a:t>
          </a:r>
          <a:r>
            <a:rPr lang="sr-Latn-RS" dirty="0" err="1"/>
            <a:t>connection</a:t>
          </a:r>
          <a:r>
            <a:rPr lang="sr-Latn-RS" dirty="0"/>
            <a:t>, </a:t>
          </a:r>
          <a:r>
            <a:rPr lang="sr-Latn-RS" dirty="0" err="1"/>
            <a:t>association</a:t>
          </a:r>
          <a:endParaRPr lang="en-US" dirty="0"/>
        </a:p>
      </dgm:t>
    </dgm:pt>
    <dgm:pt modelId="{20B73EC0-2B2D-479B-B410-651EDB9D0797}" type="parTrans" cxnId="{FBD476F8-FEE6-412A-AC97-02B2D242DB61}">
      <dgm:prSet/>
      <dgm:spPr/>
      <dgm:t>
        <a:bodyPr/>
        <a:lstStyle/>
        <a:p>
          <a:endParaRPr lang="en-US"/>
        </a:p>
      </dgm:t>
    </dgm:pt>
    <dgm:pt modelId="{6EB4191B-2CC9-4C12-B723-965F37E4094D}" type="sibTrans" cxnId="{FBD476F8-FEE6-412A-AC97-02B2D242DB61}">
      <dgm:prSet/>
      <dgm:spPr/>
      <dgm:t>
        <a:bodyPr/>
        <a:lstStyle/>
        <a:p>
          <a:endParaRPr lang="en-US"/>
        </a:p>
      </dgm:t>
    </dgm:pt>
    <dgm:pt modelId="{3CFEEBB1-9323-4F75-8140-F4EE1BBCDDEF}">
      <dgm:prSet/>
      <dgm:spPr/>
      <dgm:t>
        <a:bodyPr/>
        <a:lstStyle/>
        <a:p>
          <a:r>
            <a:rPr lang="en-US" dirty="0"/>
            <a:t>the necessity of connecting psychiatry with somatic medicine</a:t>
          </a:r>
        </a:p>
      </dgm:t>
    </dgm:pt>
    <dgm:pt modelId="{B6481D0C-A7DE-4252-9C47-4F25E6211447}" type="parTrans" cxnId="{7B39D877-F732-4D78-ABB3-44DDED9F29CD}">
      <dgm:prSet/>
      <dgm:spPr/>
      <dgm:t>
        <a:bodyPr/>
        <a:lstStyle/>
        <a:p>
          <a:endParaRPr lang="en-US"/>
        </a:p>
      </dgm:t>
    </dgm:pt>
    <dgm:pt modelId="{62700251-32D8-476C-87CB-0D93E7918195}" type="sibTrans" cxnId="{7B39D877-F732-4D78-ABB3-44DDED9F29CD}">
      <dgm:prSet/>
      <dgm:spPr/>
      <dgm:t>
        <a:bodyPr/>
        <a:lstStyle/>
        <a:p>
          <a:endParaRPr lang="en-US"/>
        </a:p>
      </dgm:t>
    </dgm:pt>
    <dgm:pt modelId="{B11BC5F7-80B1-456F-B65B-2C94B3D00C6F}">
      <dgm:prSet/>
      <dgm:spPr/>
      <dgm:t>
        <a:bodyPr/>
        <a:lstStyle/>
        <a:p>
          <a:r>
            <a:rPr lang="en-US" dirty="0"/>
            <a:t>the need to involve a psychiatrist in the treatment of certain somatic diseases</a:t>
          </a:r>
        </a:p>
      </dgm:t>
    </dgm:pt>
    <dgm:pt modelId="{4BDE2979-4AAD-4016-B868-E0764F9E69BD}" type="parTrans" cxnId="{CF7D9AC8-269A-4F34-9C8B-EB9A35D31BB5}">
      <dgm:prSet/>
      <dgm:spPr/>
      <dgm:t>
        <a:bodyPr/>
        <a:lstStyle/>
        <a:p>
          <a:endParaRPr lang="en-US"/>
        </a:p>
      </dgm:t>
    </dgm:pt>
    <dgm:pt modelId="{A8271E74-D8C2-4B46-AF09-BE098C676491}" type="sibTrans" cxnId="{CF7D9AC8-269A-4F34-9C8B-EB9A35D31BB5}">
      <dgm:prSet/>
      <dgm:spPr/>
      <dgm:t>
        <a:bodyPr/>
        <a:lstStyle/>
        <a:p>
          <a:endParaRPr lang="en-US"/>
        </a:p>
      </dgm:t>
    </dgm:pt>
    <dgm:pt modelId="{6C06025C-2F65-462C-96D2-02887BCFC8E4}">
      <dgm:prSet/>
      <dgm:spPr/>
      <dgm:t>
        <a:bodyPr/>
        <a:lstStyle/>
        <a:p>
          <a:r>
            <a:rPr lang="en-US" dirty="0"/>
            <a:t>a psychiatrist is a necessary consultant in departments of other branches of medicine and deals with the treatment of psychosomatic and somatopsychic disorders</a:t>
          </a:r>
        </a:p>
      </dgm:t>
    </dgm:pt>
    <dgm:pt modelId="{F424E770-095F-4D5A-8FB6-9DBFDE0E19C1}" type="parTrans" cxnId="{12A53505-9266-47DD-9B64-0B92B28DEC0D}">
      <dgm:prSet/>
      <dgm:spPr/>
      <dgm:t>
        <a:bodyPr/>
        <a:lstStyle/>
        <a:p>
          <a:endParaRPr lang="en-US"/>
        </a:p>
      </dgm:t>
    </dgm:pt>
    <dgm:pt modelId="{55A36591-6B66-4892-841D-F25F86D04A27}" type="sibTrans" cxnId="{12A53505-9266-47DD-9B64-0B92B28DEC0D}">
      <dgm:prSet/>
      <dgm:spPr/>
      <dgm:t>
        <a:bodyPr/>
        <a:lstStyle/>
        <a:p>
          <a:endParaRPr lang="en-US"/>
        </a:p>
      </dgm:t>
    </dgm:pt>
    <dgm:pt modelId="{3328978A-C1BF-2A4D-ADDA-B9A1F80D63A6}" type="pres">
      <dgm:prSet presAssocID="{09762F38-61BE-4D88-9B09-065F10DD9488}" presName="matrix" presStyleCnt="0">
        <dgm:presLayoutVars>
          <dgm:chMax val="1"/>
          <dgm:dir/>
          <dgm:resizeHandles val="exact"/>
        </dgm:presLayoutVars>
      </dgm:prSet>
      <dgm:spPr/>
    </dgm:pt>
    <dgm:pt modelId="{79F98E55-C711-784D-B826-2F1BD507B6AE}" type="pres">
      <dgm:prSet presAssocID="{09762F38-61BE-4D88-9B09-065F10DD9488}" presName="diamond" presStyleLbl="bgShp" presStyleIdx="0" presStyleCnt="1"/>
      <dgm:spPr>
        <a:solidFill>
          <a:schemeClr val="accent2"/>
        </a:solidFill>
      </dgm:spPr>
    </dgm:pt>
    <dgm:pt modelId="{56B3AC5C-0400-3343-8512-3F9A0EBED791}" type="pres">
      <dgm:prSet presAssocID="{09762F38-61BE-4D88-9B09-065F10DD9488}" presName="quad1" presStyleLbl="node1" presStyleIdx="0" presStyleCnt="4">
        <dgm:presLayoutVars>
          <dgm:chMax val="0"/>
          <dgm:chPref val="0"/>
          <dgm:bulletEnabled val="1"/>
        </dgm:presLayoutVars>
      </dgm:prSet>
      <dgm:spPr/>
    </dgm:pt>
    <dgm:pt modelId="{27C0249C-2C3B-DE4B-94D3-5F48EFC80E20}" type="pres">
      <dgm:prSet presAssocID="{09762F38-61BE-4D88-9B09-065F10DD9488}" presName="quad2" presStyleLbl="node1" presStyleIdx="1" presStyleCnt="4">
        <dgm:presLayoutVars>
          <dgm:chMax val="0"/>
          <dgm:chPref val="0"/>
          <dgm:bulletEnabled val="1"/>
        </dgm:presLayoutVars>
      </dgm:prSet>
      <dgm:spPr/>
    </dgm:pt>
    <dgm:pt modelId="{DDE8C238-C798-3544-A825-1762210F08C9}" type="pres">
      <dgm:prSet presAssocID="{09762F38-61BE-4D88-9B09-065F10DD9488}" presName="quad3" presStyleLbl="node1" presStyleIdx="2" presStyleCnt="4">
        <dgm:presLayoutVars>
          <dgm:chMax val="0"/>
          <dgm:chPref val="0"/>
          <dgm:bulletEnabled val="1"/>
        </dgm:presLayoutVars>
      </dgm:prSet>
      <dgm:spPr/>
    </dgm:pt>
    <dgm:pt modelId="{6958F5A2-14AB-0049-AF29-BEB92627D5A1}" type="pres">
      <dgm:prSet presAssocID="{09762F38-61BE-4D88-9B09-065F10DD9488}" presName="quad4" presStyleLbl="node1" presStyleIdx="3" presStyleCnt="4">
        <dgm:presLayoutVars>
          <dgm:chMax val="0"/>
          <dgm:chPref val="0"/>
          <dgm:bulletEnabled val="1"/>
        </dgm:presLayoutVars>
      </dgm:prSet>
      <dgm:spPr/>
    </dgm:pt>
  </dgm:ptLst>
  <dgm:cxnLst>
    <dgm:cxn modelId="{E79B2F05-DCBD-8F40-8B1C-AD23E5A26208}" type="presOf" srcId="{A33C7E99-3E79-45C0-832D-34210CA4B4F9}" destId="{56B3AC5C-0400-3343-8512-3F9A0EBED791}" srcOrd="0" destOrd="0" presId="urn:microsoft.com/office/officeart/2005/8/layout/matrix3"/>
    <dgm:cxn modelId="{12A53505-9266-47DD-9B64-0B92B28DEC0D}" srcId="{09762F38-61BE-4D88-9B09-065F10DD9488}" destId="{6C06025C-2F65-462C-96D2-02887BCFC8E4}" srcOrd="3" destOrd="0" parTransId="{F424E770-095F-4D5A-8FB6-9DBFDE0E19C1}" sibTransId="{55A36591-6B66-4892-841D-F25F86D04A27}"/>
    <dgm:cxn modelId="{82352436-4909-1B40-B3AF-3CD737BAED62}" type="presOf" srcId="{3CFEEBB1-9323-4F75-8140-F4EE1BBCDDEF}" destId="{27C0249C-2C3B-DE4B-94D3-5F48EFC80E20}" srcOrd="0" destOrd="0" presId="urn:microsoft.com/office/officeart/2005/8/layout/matrix3"/>
    <dgm:cxn modelId="{EC7A2E75-A5F6-BC46-92BC-1C7FF2ED950D}" type="presOf" srcId="{B11BC5F7-80B1-456F-B65B-2C94B3D00C6F}" destId="{DDE8C238-C798-3544-A825-1762210F08C9}" srcOrd="0" destOrd="0" presId="urn:microsoft.com/office/officeart/2005/8/layout/matrix3"/>
    <dgm:cxn modelId="{5EF78C57-DCA4-C54B-902C-142A288D3CBE}" type="presOf" srcId="{6C06025C-2F65-462C-96D2-02887BCFC8E4}" destId="{6958F5A2-14AB-0049-AF29-BEB92627D5A1}" srcOrd="0" destOrd="0" presId="urn:microsoft.com/office/officeart/2005/8/layout/matrix3"/>
    <dgm:cxn modelId="{7B39D877-F732-4D78-ABB3-44DDED9F29CD}" srcId="{09762F38-61BE-4D88-9B09-065F10DD9488}" destId="{3CFEEBB1-9323-4F75-8140-F4EE1BBCDDEF}" srcOrd="1" destOrd="0" parTransId="{B6481D0C-A7DE-4252-9C47-4F25E6211447}" sibTransId="{62700251-32D8-476C-87CB-0D93E7918195}"/>
    <dgm:cxn modelId="{26914AA1-7329-7642-A736-3324C3F507AE}" type="presOf" srcId="{09762F38-61BE-4D88-9B09-065F10DD9488}" destId="{3328978A-C1BF-2A4D-ADDA-B9A1F80D63A6}" srcOrd="0" destOrd="0" presId="urn:microsoft.com/office/officeart/2005/8/layout/matrix3"/>
    <dgm:cxn modelId="{CF7D9AC8-269A-4F34-9C8B-EB9A35D31BB5}" srcId="{09762F38-61BE-4D88-9B09-065F10DD9488}" destId="{B11BC5F7-80B1-456F-B65B-2C94B3D00C6F}" srcOrd="2" destOrd="0" parTransId="{4BDE2979-4AAD-4016-B868-E0764F9E69BD}" sibTransId="{A8271E74-D8C2-4B46-AF09-BE098C676491}"/>
    <dgm:cxn modelId="{FBD476F8-FEE6-412A-AC97-02B2D242DB61}" srcId="{09762F38-61BE-4D88-9B09-065F10DD9488}" destId="{A33C7E99-3E79-45C0-832D-34210CA4B4F9}" srcOrd="0" destOrd="0" parTransId="{20B73EC0-2B2D-479B-B410-651EDB9D0797}" sibTransId="{6EB4191B-2CC9-4C12-B723-965F37E4094D}"/>
    <dgm:cxn modelId="{5E369F25-4788-4B4A-9570-DF37812CB0DB}" type="presParOf" srcId="{3328978A-C1BF-2A4D-ADDA-B9A1F80D63A6}" destId="{79F98E55-C711-784D-B826-2F1BD507B6AE}" srcOrd="0" destOrd="0" presId="urn:microsoft.com/office/officeart/2005/8/layout/matrix3"/>
    <dgm:cxn modelId="{C463307A-ABDF-644E-869E-9366D46CE861}" type="presParOf" srcId="{3328978A-C1BF-2A4D-ADDA-B9A1F80D63A6}" destId="{56B3AC5C-0400-3343-8512-3F9A0EBED791}" srcOrd="1" destOrd="0" presId="urn:microsoft.com/office/officeart/2005/8/layout/matrix3"/>
    <dgm:cxn modelId="{1A00B188-CE94-0849-B16C-493FE9BFE5B6}" type="presParOf" srcId="{3328978A-C1BF-2A4D-ADDA-B9A1F80D63A6}" destId="{27C0249C-2C3B-DE4B-94D3-5F48EFC80E20}" srcOrd="2" destOrd="0" presId="urn:microsoft.com/office/officeart/2005/8/layout/matrix3"/>
    <dgm:cxn modelId="{95FAF2AB-82CD-2B48-B7EC-3E02B7B42D02}" type="presParOf" srcId="{3328978A-C1BF-2A4D-ADDA-B9A1F80D63A6}" destId="{DDE8C238-C798-3544-A825-1762210F08C9}" srcOrd="3" destOrd="0" presId="urn:microsoft.com/office/officeart/2005/8/layout/matrix3"/>
    <dgm:cxn modelId="{360E0018-2FD8-CC47-97B3-6F67E3D0A8C8}" type="presParOf" srcId="{3328978A-C1BF-2A4D-ADDA-B9A1F80D63A6}" destId="{6958F5A2-14AB-0049-AF29-BEB92627D5A1}"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FD57FF5-4F36-4AB7-841B-7BDC5865E86A}"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2CFA4E2B-1580-4AE3-9734-55A8C4BC84C3}">
      <dgm:prSet custT="1"/>
      <dgm:spPr/>
      <dgm:t>
        <a:bodyPr/>
        <a:lstStyle/>
        <a:p>
          <a:pPr algn="l">
            <a:lnSpc>
              <a:spcPct val="100000"/>
            </a:lnSpc>
          </a:pPr>
          <a:r>
            <a:rPr lang="sr-Latn-RS" sz="4000" dirty="0" err="1"/>
            <a:t>actively</a:t>
          </a:r>
          <a:r>
            <a:rPr lang="sr-Latn-RS" sz="4000" dirty="0"/>
            <a:t> </a:t>
          </a:r>
          <a:r>
            <a:rPr lang="sr-Latn-RS" sz="4000" dirty="0" err="1"/>
            <a:t>cooperating</a:t>
          </a:r>
          <a:endParaRPr lang="en-US" sz="4000" dirty="0"/>
        </a:p>
      </dgm:t>
    </dgm:pt>
    <dgm:pt modelId="{03592347-5D8C-4022-805E-0429D8A90F4E}" type="parTrans" cxnId="{451D4B7B-113B-42F2-ACD0-6E4E126F4C20}">
      <dgm:prSet/>
      <dgm:spPr/>
      <dgm:t>
        <a:bodyPr/>
        <a:lstStyle/>
        <a:p>
          <a:pPr algn="l"/>
          <a:endParaRPr lang="en-US"/>
        </a:p>
      </dgm:t>
    </dgm:pt>
    <dgm:pt modelId="{5809FE64-7EF7-400C-91A2-C9DCEFA93371}" type="sibTrans" cxnId="{451D4B7B-113B-42F2-ACD0-6E4E126F4C20}">
      <dgm:prSet/>
      <dgm:spPr/>
      <dgm:t>
        <a:bodyPr/>
        <a:lstStyle/>
        <a:p>
          <a:pPr algn="l"/>
          <a:endParaRPr lang="en-US"/>
        </a:p>
      </dgm:t>
    </dgm:pt>
    <dgm:pt modelId="{3E25CA24-64EA-401C-9138-7CBFCA2DC73C}">
      <dgm:prSet custT="1"/>
      <dgm:spPr/>
      <dgm:t>
        <a:bodyPr/>
        <a:lstStyle/>
        <a:p>
          <a:pPr algn="l">
            <a:lnSpc>
              <a:spcPct val="100000"/>
            </a:lnSpc>
          </a:pPr>
          <a:r>
            <a:rPr lang="sr-Latn-RS" sz="4000" dirty="0"/>
            <a:t>"</a:t>
          </a:r>
          <a:r>
            <a:rPr lang="sr-Latn-RS" sz="4000" dirty="0" err="1"/>
            <a:t>fighter</a:t>
          </a:r>
          <a:r>
            <a:rPr lang="sr-Latn-RS" sz="4000" dirty="0"/>
            <a:t>"</a:t>
          </a:r>
          <a:endParaRPr lang="en-US" sz="4000" dirty="0"/>
        </a:p>
      </dgm:t>
    </dgm:pt>
    <dgm:pt modelId="{2192D751-5248-4CF1-96F8-FCD9B0C053D2}" type="parTrans" cxnId="{AAF83A91-78B4-4352-B490-5F1F563F778C}">
      <dgm:prSet/>
      <dgm:spPr/>
      <dgm:t>
        <a:bodyPr/>
        <a:lstStyle/>
        <a:p>
          <a:pPr algn="l"/>
          <a:endParaRPr lang="en-US"/>
        </a:p>
      </dgm:t>
    </dgm:pt>
    <dgm:pt modelId="{751D6D9A-7A98-4455-8263-3ABB19AE5266}" type="sibTrans" cxnId="{AAF83A91-78B4-4352-B490-5F1F563F778C}">
      <dgm:prSet/>
      <dgm:spPr/>
      <dgm:t>
        <a:bodyPr/>
        <a:lstStyle/>
        <a:p>
          <a:pPr algn="l"/>
          <a:endParaRPr lang="en-US"/>
        </a:p>
      </dgm:t>
    </dgm:pt>
    <dgm:pt modelId="{D4D10E8C-7E21-4F9B-B4BD-4EA5C1750149}">
      <dgm:prSet custT="1"/>
      <dgm:spPr/>
      <dgm:t>
        <a:bodyPr/>
        <a:lstStyle/>
        <a:p>
          <a:pPr algn="l">
            <a:lnSpc>
              <a:spcPct val="100000"/>
            </a:lnSpc>
          </a:pPr>
          <a:r>
            <a:rPr lang="sr-Latn-RS" sz="4000" dirty="0" err="1"/>
            <a:t>capitulating</a:t>
          </a:r>
          <a:endParaRPr lang="en-US" sz="4000" dirty="0"/>
        </a:p>
      </dgm:t>
    </dgm:pt>
    <dgm:pt modelId="{0F972E8B-8A87-4731-8C6E-33076624DB34}" type="parTrans" cxnId="{5E6239EC-9436-401B-9A1A-28F6DD0B6927}">
      <dgm:prSet/>
      <dgm:spPr/>
      <dgm:t>
        <a:bodyPr/>
        <a:lstStyle/>
        <a:p>
          <a:pPr algn="l"/>
          <a:endParaRPr lang="en-US"/>
        </a:p>
      </dgm:t>
    </dgm:pt>
    <dgm:pt modelId="{2D02138C-E01B-497C-AA58-B3F02FE31FC0}" type="sibTrans" cxnId="{5E6239EC-9436-401B-9A1A-28F6DD0B6927}">
      <dgm:prSet/>
      <dgm:spPr/>
      <dgm:t>
        <a:bodyPr/>
        <a:lstStyle/>
        <a:p>
          <a:pPr algn="l"/>
          <a:endParaRPr lang="en-US"/>
        </a:p>
      </dgm:t>
    </dgm:pt>
    <dgm:pt modelId="{B4265CC2-DF6A-4AC3-8DE7-C3E51CB5B6AC}">
      <dgm:prSet custT="1"/>
      <dgm:spPr/>
      <dgm:t>
        <a:bodyPr/>
        <a:lstStyle/>
        <a:p>
          <a:pPr algn="l">
            <a:lnSpc>
              <a:spcPct val="100000"/>
            </a:lnSpc>
          </a:pPr>
          <a:r>
            <a:rPr lang="sr-Latn-RS" sz="4000" dirty="0" err="1"/>
            <a:t>avoiding</a:t>
          </a:r>
          <a:endParaRPr lang="en-US" sz="4000" dirty="0"/>
        </a:p>
      </dgm:t>
    </dgm:pt>
    <dgm:pt modelId="{0091B531-FC43-4566-8109-F98DC0B3454F}" type="parTrans" cxnId="{A8B0E7DB-7E7E-4D7E-8445-781BA562771C}">
      <dgm:prSet/>
      <dgm:spPr/>
      <dgm:t>
        <a:bodyPr/>
        <a:lstStyle/>
        <a:p>
          <a:pPr algn="l"/>
          <a:endParaRPr lang="en-US"/>
        </a:p>
      </dgm:t>
    </dgm:pt>
    <dgm:pt modelId="{6545029E-C33A-4391-95E9-155F4FCD8547}" type="sibTrans" cxnId="{A8B0E7DB-7E7E-4D7E-8445-781BA562771C}">
      <dgm:prSet/>
      <dgm:spPr/>
      <dgm:t>
        <a:bodyPr/>
        <a:lstStyle/>
        <a:p>
          <a:pPr algn="l"/>
          <a:endParaRPr lang="en-US"/>
        </a:p>
      </dgm:t>
    </dgm:pt>
    <dgm:pt modelId="{1D449C28-C1CF-DE4B-9F02-4E989BA9ED97}" type="pres">
      <dgm:prSet presAssocID="{DFD57FF5-4F36-4AB7-841B-7BDC5865E86A}" presName="vert0" presStyleCnt="0">
        <dgm:presLayoutVars>
          <dgm:dir/>
          <dgm:animOne val="branch"/>
          <dgm:animLvl val="lvl"/>
        </dgm:presLayoutVars>
      </dgm:prSet>
      <dgm:spPr/>
    </dgm:pt>
    <dgm:pt modelId="{CAE42185-2707-0D47-AB3E-72E9C84BFE0C}" type="pres">
      <dgm:prSet presAssocID="{2CFA4E2B-1580-4AE3-9734-55A8C4BC84C3}" presName="thickLine" presStyleLbl="alignNode1" presStyleIdx="0" presStyleCnt="4"/>
      <dgm:spPr/>
    </dgm:pt>
    <dgm:pt modelId="{FA629293-FB2F-A741-BD30-69985B82330F}" type="pres">
      <dgm:prSet presAssocID="{2CFA4E2B-1580-4AE3-9734-55A8C4BC84C3}" presName="horz1" presStyleCnt="0"/>
      <dgm:spPr/>
    </dgm:pt>
    <dgm:pt modelId="{D959B1BC-DE6D-D846-A743-C007A4EC6B97}" type="pres">
      <dgm:prSet presAssocID="{2CFA4E2B-1580-4AE3-9734-55A8C4BC84C3}" presName="tx1" presStyleLbl="revTx" presStyleIdx="0" presStyleCnt="4"/>
      <dgm:spPr/>
    </dgm:pt>
    <dgm:pt modelId="{AADBFFE4-0265-6949-A560-1400CA8ED2AD}" type="pres">
      <dgm:prSet presAssocID="{2CFA4E2B-1580-4AE3-9734-55A8C4BC84C3}" presName="vert1" presStyleCnt="0"/>
      <dgm:spPr/>
    </dgm:pt>
    <dgm:pt modelId="{51B2086C-AD38-0E49-BD07-34B89F61CD7A}" type="pres">
      <dgm:prSet presAssocID="{3E25CA24-64EA-401C-9138-7CBFCA2DC73C}" presName="thickLine" presStyleLbl="alignNode1" presStyleIdx="1" presStyleCnt="4"/>
      <dgm:spPr/>
    </dgm:pt>
    <dgm:pt modelId="{3A0F90F7-629B-654B-9C76-93D42F610410}" type="pres">
      <dgm:prSet presAssocID="{3E25CA24-64EA-401C-9138-7CBFCA2DC73C}" presName="horz1" presStyleCnt="0"/>
      <dgm:spPr/>
    </dgm:pt>
    <dgm:pt modelId="{5E8A2B7F-8497-B34D-B411-902EF13341D8}" type="pres">
      <dgm:prSet presAssocID="{3E25CA24-64EA-401C-9138-7CBFCA2DC73C}" presName="tx1" presStyleLbl="revTx" presStyleIdx="1" presStyleCnt="4"/>
      <dgm:spPr/>
    </dgm:pt>
    <dgm:pt modelId="{4A521C8B-6AB6-064F-B105-416076C9F74D}" type="pres">
      <dgm:prSet presAssocID="{3E25CA24-64EA-401C-9138-7CBFCA2DC73C}" presName="vert1" presStyleCnt="0"/>
      <dgm:spPr/>
    </dgm:pt>
    <dgm:pt modelId="{47EFD08E-2AEE-1B4B-90FA-AF1A1E730E41}" type="pres">
      <dgm:prSet presAssocID="{D4D10E8C-7E21-4F9B-B4BD-4EA5C1750149}" presName="thickLine" presStyleLbl="alignNode1" presStyleIdx="2" presStyleCnt="4"/>
      <dgm:spPr/>
    </dgm:pt>
    <dgm:pt modelId="{D1D76057-06D5-E946-9D97-48A8FB9B98AC}" type="pres">
      <dgm:prSet presAssocID="{D4D10E8C-7E21-4F9B-B4BD-4EA5C1750149}" presName="horz1" presStyleCnt="0"/>
      <dgm:spPr/>
    </dgm:pt>
    <dgm:pt modelId="{B51C55F7-5443-8F4B-B622-2395D361156D}" type="pres">
      <dgm:prSet presAssocID="{D4D10E8C-7E21-4F9B-B4BD-4EA5C1750149}" presName="tx1" presStyleLbl="revTx" presStyleIdx="2" presStyleCnt="4"/>
      <dgm:spPr/>
    </dgm:pt>
    <dgm:pt modelId="{48F35E08-F05B-754A-8CED-1420EB2E7E0A}" type="pres">
      <dgm:prSet presAssocID="{D4D10E8C-7E21-4F9B-B4BD-4EA5C1750149}" presName="vert1" presStyleCnt="0"/>
      <dgm:spPr/>
    </dgm:pt>
    <dgm:pt modelId="{40200F4F-358E-F049-8964-59CF5F3F1A2B}" type="pres">
      <dgm:prSet presAssocID="{B4265CC2-DF6A-4AC3-8DE7-C3E51CB5B6AC}" presName="thickLine" presStyleLbl="alignNode1" presStyleIdx="3" presStyleCnt="4"/>
      <dgm:spPr/>
    </dgm:pt>
    <dgm:pt modelId="{BE8E22F8-53BD-C74C-BAC8-FB3C9C2F2C63}" type="pres">
      <dgm:prSet presAssocID="{B4265CC2-DF6A-4AC3-8DE7-C3E51CB5B6AC}" presName="horz1" presStyleCnt="0"/>
      <dgm:spPr/>
    </dgm:pt>
    <dgm:pt modelId="{1841EFD6-41E0-C64C-9617-4AA1897748EB}" type="pres">
      <dgm:prSet presAssocID="{B4265CC2-DF6A-4AC3-8DE7-C3E51CB5B6AC}" presName="tx1" presStyleLbl="revTx" presStyleIdx="3" presStyleCnt="4"/>
      <dgm:spPr/>
    </dgm:pt>
    <dgm:pt modelId="{4F84B8A1-65EE-4E45-BAAF-EAF95C1383C1}" type="pres">
      <dgm:prSet presAssocID="{B4265CC2-DF6A-4AC3-8DE7-C3E51CB5B6AC}" presName="vert1" presStyleCnt="0"/>
      <dgm:spPr/>
    </dgm:pt>
  </dgm:ptLst>
  <dgm:cxnLst>
    <dgm:cxn modelId="{96EC510F-F7D9-DF4E-90C5-5DA11BD2CF59}" type="presOf" srcId="{DFD57FF5-4F36-4AB7-841B-7BDC5865E86A}" destId="{1D449C28-C1CF-DE4B-9F02-4E989BA9ED97}" srcOrd="0" destOrd="0" presId="urn:microsoft.com/office/officeart/2008/layout/LinedList"/>
    <dgm:cxn modelId="{5F3A2C75-8716-F14E-A375-3667D9CBEA5F}" type="presOf" srcId="{2CFA4E2B-1580-4AE3-9734-55A8C4BC84C3}" destId="{D959B1BC-DE6D-D846-A743-C007A4EC6B97}" srcOrd="0" destOrd="0" presId="urn:microsoft.com/office/officeart/2008/layout/LinedList"/>
    <dgm:cxn modelId="{451D4B7B-113B-42F2-ACD0-6E4E126F4C20}" srcId="{DFD57FF5-4F36-4AB7-841B-7BDC5865E86A}" destId="{2CFA4E2B-1580-4AE3-9734-55A8C4BC84C3}" srcOrd="0" destOrd="0" parTransId="{03592347-5D8C-4022-805E-0429D8A90F4E}" sibTransId="{5809FE64-7EF7-400C-91A2-C9DCEFA93371}"/>
    <dgm:cxn modelId="{AAF83A91-78B4-4352-B490-5F1F563F778C}" srcId="{DFD57FF5-4F36-4AB7-841B-7BDC5865E86A}" destId="{3E25CA24-64EA-401C-9138-7CBFCA2DC73C}" srcOrd="1" destOrd="0" parTransId="{2192D751-5248-4CF1-96F8-FCD9B0C053D2}" sibTransId="{751D6D9A-7A98-4455-8263-3ABB19AE5266}"/>
    <dgm:cxn modelId="{5AD23EA9-BDB2-AF41-9C53-3CA18284A19B}" type="presOf" srcId="{3E25CA24-64EA-401C-9138-7CBFCA2DC73C}" destId="{5E8A2B7F-8497-B34D-B411-902EF13341D8}" srcOrd="0" destOrd="0" presId="urn:microsoft.com/office/officeart/2008/layout/LinedList"/>
    <dgm:cxn modelId="{CB830ED0-EC51-0041-B0D2-2EC32FF0620B}" type="presOf" srcId="{B4265CC2-DF6A-4AC3-8DE7-C3E51CB5B6AC}" destId="{1841EFD6-41E0-C64C-9617-4AA1897748EB}" srcOrd="0" destOrd="0" presId="urn:microsoft.com/office/officeart/2008/layout/LinedList"/>
    <dgm:cxn modelId="{A8B0E7DB-7E7E-4D7E-8445-781BA562771C}" srcId="{DFD57FF5-4F36-4AB7-841B-7BDC5865E86A}" destId="{B4265CC2-DF6A-4AC3-8DE7-C3E51CB5B6AC}" srcOrd="3" destOrd="0" parTransId="{0091B531-FC43-4566-8109-F98DC0B3454F}" sibTransId="{6545029E-C33A-4391-95E9-155F4FCD8547}"/>
    <dgm:cxn modelId="{EEA0C1E6-DA3C-0549-9DCC-BDF715AACF0A}" type="presOf" srcId="{D4D10E8C-7E21-4F9B-B4BD-4EA5C1750149}" destId="{B51C55F7-5443-8F4B-B622-2395D361156D}" srcOrd="0" destOrd="0" presId="urn:microsoft.com/office/officeart/2008/layout/LinedList"/>
    <dgm:cxn modelId="{5E6239EC-9436-401B-9A1A-28F6DD0B6927}" srcId="{DFD57FF5-4F36-4AB7-841B-7BDC5865E86A}" destId="{D4D10E8C-7E21-4F9B-B4BD-4EA5C1750149}" srcOrd="2" destOrd="0" parTransId="{0F972E8B-8A87-4731-8C6E-33076624DB34}" sibTransId="{2D02138C-E01B-497C-AA58-B3F02FE31FC0}"/>
    <dgm:cxn modelId="{DB1CD6E5-98ED-1D4B-9BCF-313C60F0770E}" type="presParOf" srcId="{1D449C28-C1CF-DE4B-9F02-4E989BA9ED97}" destId="{CAE42185-2707-0D47-AB3E-72E9C84BFE0C}" srcOrd="0" destOrd="0" presId="urn:microsoft.com/office/officeart/2008/layout/LinedList"/>
    <dgm:cxn modelId="{C15BACD3-5727-024D-AE3F-44F2DCC4443B}" type="presParOf" srcId="{1D449C28-C1CF-DE4B-9F02-4E989BA9ED97}" destId="{FA629293-FB2F-A741-BD30-69985B82330F}" srcOrd="1" destOrd="0" presId="urn:microsoft.com/office/officeart/2008/layout/LinedList"/>
    <dgm:cxn modelId="{B69F08FA-5565-984A-ACA6-E4AC471F865B}" type="presParOf" srcId="{FA629293-FB2F-A741-BD30-69985B82330F}" destId="{D959B1BC-DE6D-D846-A743-C007A4EC6B97}" srcOrd="0" destOrd="0" presId="urn:microsoft.com/office/officeart/2008/layout/LinedList"/>
    <dgm:cxn modelId="{AB0F72E5-64D2-B247-8988-F3BEF3CEEEDF}" type="presParOf" srcId="{FA629293-FB2F-A741-BD30-69985B82330F}" destId="{AADBFFE4-0265-6949-A560-1400CA8ED2AD}" srcOrd="1" destOrd="0" presId="urn:microsoft.com/office/officeart/2008/layout/LinedList"/>
    <dgm:cxn modelId="{4678C9ED-38C1-8646-BA78-E8DBC373A33C}" type="presParOf" srcId="{1D449C28-C1CF-DE4B-9F02-4E989BA9ED97}" destId="{51B2086C-AD38-0E49-BD07-34B89F61CD7A}" srcOrd="2" destOrd="0" presId="urn:microsoft.com/office/officeart/2008/layout/LinedList"/>
    <dgm:cxn modelId="{C17ED6AB-CE26-1B43-823F-A6771C7BD87C}" type="presParOf" srcId="{1D449C28-C1CF-DE4B-9F02-4E989BA9ED97}" destId="{3A0F90F7-629B-654B-9C76-93D42F610410}" srcOrd="3" destOrd="0" presId="urn:microsoft.com/office/officeart/2008/layout/LinedList"/>
    <dgm:cxn modelId="{01E39E0F-F8B2-7140-A35F-6EAA51440335}" type="presParOf" srcId="{3A0F90F7-629B-654B-9C76-93D42F610410}" destId="{5E8A2B7F-8497-B34D-B411-902EF13341D8}" srcOrd="0" destOrd="0" presId="urn:microsoft.com/office/officeart/2008/layout/LinedList"/>
    <dgm:cxn modelId="{EC0AE401-2748-4345-A97A-77BCE804B3F8}" type="presParOf" srcId="{3A0F90F7-629B-654B-9C76-93D42F610410}" destId="{4A521C8B-6AB6-064F-B105-416076C9F74D}" srcOrd="1" destOrd="0" presId="urn:microsoft.com/office/officeart/2008/layout/LinedList"/>
    <dgm:cxn modelId="{5D97E152-1113-0249-B843-7A20C56FAA1E}" type="presParOf" srcId="{1D449C28-C1CF-DE4B-9F02-4E989BA9ED97}" destId="{47EFD08E-2AEE-1B4B-90FA-AF1A1E730E41}" srcOrd="4" destOrd="0" presId="urn:microsoft.com/office/officeart/2008/layout/LinedList"/>
    <dgm:cxn modelId="{32DEAFDE-18D7-8E4D-AF37-B22EDB245EAE}" type="presParOf" srcId="{1D449C28-C1CF-DE4B-9F02-4E989BA9ED97}" destId="{D1D76057-06D5-E946-9D97-48A8FB9B98AC}" srcOrd="5" destOrd="0" presId="urn:microsoft.com/office/officeart/2008/layout/LinedList"/>
    <dgm:cxn modelId="{F1C5974A-C1E6-E845-B5D9-4F6AECE8F19E}" type="presParOf" srcId="{D1D76057-06D5-E946-9D97-48A8FB9B98AC}" destId="{B51C55F7-5443-8F4B-B622-2395D361156D}" srcOrd="0" destOrd="0" presId="urn:microsoft.com/office/officeart/2008/layout/LinedList"/>
    <dgm:cxn modelId="{4B91F9D1-4086-0A4E-B01D-4C2A214F9425}" type="presParOf" srcId="{D1D76057-06D5-E946-9D97-48A8FB9B98AC}" destId="{48F35E08-F05B-754A-8CED-1420EB2E7E0A}" srcOrd="1" destOrd="0" presId="urn:microsoft.com/office/officeart/2008/layout/LinedList"/>
    <dgm:cxn modelId="{63DA05EF-AF0A-2349-919C-4EA9DCCBE211}" type="presParOf" srcId="{1D449C28-C1CF-DE4B-9F02-4E989BA9ED97}" destId="{40200F4F-358E-F049-8964-59CF5F3F1A2B}" srcOrd="6" destOrd="0" presId="urn:microsoft.com/office/officeart/2008/layout/LinedList"/>
    <dgm:cxn modelId="{C28F4F8A-DA83-9244-8546-1B6EEE214B2D}" type="presParOf" srcId="{1D449C28-C1CF-DE4B-9F02-4E989BA9ED97}" destId="{BE8E22F8-53BD-C74C-BAC8-FB3C9C2F2C63}" srcOrd="7" destOrd="0" presId="urn:microsoft.com/office/officeart/2008/layout/LinedList"/>
    <dgm:cxn modelId="{16363D6B-95C6-5240-8F85-4C91C7C0CD21}" type="presParOf" srcId="{BE8E22F8-53BD-C74C-BAC8-FB3C9C2F2C63}" destId="{1841EFD6-41E0-C64C-9617-4AA1897748EB}" srcOrd="0" destOrd="0" presId="urn:microsoft.com/office/officeart/2008/layout/LinedList"/>
    <dgm:cxn modelId="{379F011B-C106-854E-B607-3FF8676CEF23}" type="presParOf" srcId="{BE8E22F8-53BD-C74C-BAC8-FB3C9C2F2C63}" destId="{4F84B8A1-65EE-4E45-BAAF-EAF95C1383C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B3DB299-66D6-4A1A-B96D-38B626BF267F}"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75DA1B7E-2721-4B6E-AEAF-EB7F9F2948D0}">
      <dgm:prSet/>
      <dgm:spPr/>
      <dgm:t>
        <a:bodyPr/>
        <a:lstStyle/>
        <a:p>
          <a:r>
            <a:rPr lang="en-US" dirty="0"/>
            <a:t>anxiety</a:t>
          </a:r>
        </a:p>
      </dgm:t>
    </dgm:pt>
    <dgm:pt modelId="{9B4CF94D-D370-4CD9-B650-183033202028}" type="parTrans" cxnId="{3DF89653-BC54-4B1B-ABCF-A0239C9993F9}">
      <dgm:prSet/>
      <dgm:spPr/>
      <dgm:t>
        <a:bodyPr/>
        <a:lstStyle/>
        <a:p>
          <a:endParaRPr lang="en-US"/>
        </a:p>
      </dgm:t>
    </dgm:pt>
    <dgm:pt modelId="{3ED0288A-DFBC-4455-B5FA-8D71408A64FC}" type="sibTrans" cxnId="{3DF89653-BC54-4B1B-ABCF-A0239C9993F9}">
      <dgm:prSet/>
      <dgm:spPr/>
      <dgm:t>
        <a:bodyPr/>
        <a:lstStyle/>
        <a:p>
          <a:endParaRPr lang="en-US"/>
        </a:p>
      </dgm:t>
    </dgm:pt>
    <dgm:pt modelId="{7E3D43C8-A892-401C-AD37-9F92923B9C6B}">
      <dgm:prSet/>
      <dgm:spPr/>
      <dgm:t>
        <a:bodyPr/>
        <a:lstStyle/>
        <a:p>
          <a:r>
            <a:rPr lang="en-US" dirty="0"/>
            <a:t>regression</a:t>
          </a:r>
        </a:p>
      </dgm:t>
    </dgm:pt>
    <dgm:pt modelId="{74A1C432-FB74-4C48-8D32-AC991AD81958}" type="parTrans" cxnId="{BA44313B-106C-47E3-85C5-473624A14040}">
      <dgm:prSet/>
      <dgm:spPr/>
      <dgm:t>
        <a:bodyPr/>
        <a:lstStyle/>
        <a:p>
          <a:endParaRPr lang="en-US"/>
        </a:p>
      </dgm:t>
    </dgm:pt>
    <dgm:pt modelId="{CE831DB0-09AE-41DF-8671-690C7404ABE4}" type="sibTrans" cxnId="{BA44313B-106C-47E3-85C5-473624A14040}">
      <dgm:prSet/>
      <dgm:spPr/>
      <dgm:t>
        <a:bodyPr/>
        <a:lstStyle/>
        <a:p>
          <a:endParaRPr lang="en-US"/>
        </a:p>
      </dgm:t>
    </dgm:pt>
    <dgm:pt modelId="{917984D0-CC29-4ECF-BC61-220D6C358889}">
      <dgm:prSet/>
      <dgm:spPr/>
      <dgm:t>
        <a:bodyPr/>
        <a:lstStyle/>
        <a:p>
          <a:r>
            <a:rPr lang="en-US" dirty="0" err="1"/>
            <a:t>depresson</a:t>
          </a:r>
          <a:endParaRPr lang="en-US" dirty="0"/>
        </a:p>
      </dgm:t>
    </dgm:pt>
    <dgm:pt modelId="{D2D1BC92-A343-47DA-BD09-9D13D3D928B5}" type="parTrans" cxnId="{28D334B9-42A3-4035-B1E5-14435AB102F8}">
      <dgm:prSet/>
      <dgm:spPr/>
      <dgm:t>
        <a:bodyPr/>
        <a:lstStyle/>
        <a:p>
          <a:endParaRPr lang="en-US"/>
        </a:p>
      </dgm:t>
    </dgm:pt>
    <dgm:pt modelId="{3F997A27-4B5D-4B4E-B3CF-8A34F327C10F}" type="sibTrans" cxnId="{28D334B9-42A3-4035-B1E5-14435AB102F8}">
      <dgm:prSet/>
      <dgm:spPr/>
      <dgm:t>
        <a:bodyPr/>
        <a:lstStyle/>
        <a:p>
          <a:endParaRPr lang="en-US"/>
        </a:p>
      </dgm:t>
    </dgm:pt>
    <dgm:pt modelId="{C4C2579D-181E-4313-B5BF-D2624D941884}">
      <dgm:prSet/>
      <dgm:spPr/>
      <dgm:t>
        <a:bodyPr/>
        <a:lstStyle/>
        <a:p>
          <a:r>
            <a:rPr lang="sr-Latn-RS" dirty="0" err="1"/>
            <a:t>aggressiveness</a:t>
          </a:r>
          <a:endParaRPr lang="en-US" dirty="0"/>
        </a:p>
      </dgm:t>
    </dgm:pt>
    <dgm:pt modelId="{221154EA-9651-427E-9C9E-4AF105096FF6}" type="parTrans" cxnId="{FA14B49F-99B5-453C-A6AF-ECA64F58314A}">
      <dgm:prSet/>
      <dgm:spPr/>
      <dgm:t>
        <a:bodyPr/>
        <a:lstStyle/>
        <a:p>
          <a:endParaRPr lang="en-US"/>
        </a:p>
      </dgm:t>
    </dgm:pt>
    <dgm:pt modelId="{AC95A81D-D691-4F76-8426-A648CC40A2F2}" type="sibTrans" cxnId="{FA14B49F-99B5-453C-A6AF-ECA64F58314A}">
      <dgm:prSet/>
      <dgm:spPr/>
      <dgm:t>
        <a:bodyPr/>
        <a:lstStyle/>
        <a:p>
          <a:endParaRPr lang="en-US"/>
        </a:p>
      </dgm:t>
    </dgm:pt>
    <dgm:pt modelId="{A525DE41-EB8D-DA4A-A84E-761B4754A921}" type="pres">
      <dgm:prSet presAssocID="{2B3DB299-66D6-4A1A-B96D-38B626BF267F}" presName="hierChild1" presStyleCnt="0">
        <dgm:presLayoutVars>
          <dgm:chPref val="1"/>
          <dgm:dir/>
          <dgm:animOne val="branch"/>
          <dgm:animLvl val="lvl"/>
          <dgm:resizeHandles/>
        </dgm:presLayoutVars>
      </dgm:prSet>
      <dgm:spPr/>
    </dgm:pt>
    <dgm:pt modelId="{B61EE175-567E-114A-8D5C-B33E8F80178D}" type="pres">
      <dgm:prSet presAssocID="{75DA1B7E-2721-4B6E-AEAF-EB7F9F2948D0}" presName="hierRoot1" presStyleCnt="0"/>
      <dgm:spPr/>
    </dgm:pt>
    <dgm:pt modelId="{09C12681-999D-894B-BFF0-3072885639D4}" type="pres">
      <dgm:prSet presAssocID="{75DA1B7E-2721-4B6E-AEAF-EB7F9F2948D0}" presName="composite" presStyleCnt="0"/>
      <dgm:spPr/>
    </dgm:pt>
    <dgm:pt modelId="{8CDC1586-FD26-AE4E-8F66-2F48FB9780D5}" type="pres">
      <dgm:prSet presAssocID="{75DA1B7E-2721-4B6E-AEAF-EB7F9F2948D0}" presName="background" presStyleLbl="node0" presStyleIdx="0" presStyleCnt="4"/>
      <dgm:spPr/>
    </dgm:pt>
    <dgm:pt modelId="{0E8F3734-4034-5648-9C02-7E36380BEEDB}" type="pres">
      <dgm:prSet presAssocID="{75DA1B7E-2721-4B6E-AEAF-EB7F9F2948D0}" presName="text" presStyleLbl="fgAcc0" presStyleIdx="0" presStyleCnt="4">
        <dgm:presLayoutVars>
          <dgm:chPref val="3"/>
        </dgm:presLayoutVars>
      </dgm:prSet>
      <dgm:spPr/>
    </dgm:pt>
    <dgm:pt modelId="{BFC87491-AFA6-D74B-AE6C-F532B09C6119}" type="pres">
      <dgm:prSet presAssocID="{75DA1B7E-2721-4B6E-AEAF-EB7F9F2948D0}" presName="hierChild2" presStyleCnt="0"/>
      <dgm:spPr/>
    </dgm:pt>
    <dgm:pt modelId="{8931D7CB-8740-3B4D-8594-9665DAFD1D19}" type="pres">
      <dgm:prSet presAssocID="{7E3D43C8-A892-401C-AD37-9F92923B9C6B}" presName="hierRoot1" presStyleCnt="0"/>
      <dgm:spPr/>
    </dgm:pt>
    <dgm:pt modelId="{D2DB63C3-DAC1-BE4D-B62E-C9CF4D6018AF}" type="pres">
      <dgm:prSet presAssocID="{7E3D43C8-A892-401C-AD37-9F92923B9C6B}" presName="composite" presStyleCnt="0"/>
      <dgm:spPr/>
    </dgm:pt>
    <dgm:pt modelId="{D78FC09A-30B1-224E-8756-4FABBC5AEB6A}" type="pres">
      <dgm:prSet presAssocID="{7E3D43C8-A892-401C-AD37-9F92923B9C6B}" presName="background" presStyleLbl="node0" presStyleIdx="1" presStyleCnt="4"/>
      <dgm:spPr/>
    </dgm:pt>
    <dgm:pt modelId="{5A3BC972-BFF5-B44B-9988-3EC4973CADF8}" type="pres">
      <dgm:prSet presAssocID="{7E3D43C8-A892-401C-AD37-9F92923B9C6B}" presName="text" presStyleLbl="fgAcc0" presStyleIdx="1" presStyleCnt="4">
        <dgm:presLayoutVars>
          <dgm:chPref val="3"/>
        </dgm:presLayoutVars>
      </dgm:prSet>
      <dgm:spPr/>
    </dgm:pt>
    <dgm:pt modelId="{20F5BDCB-39FD-9A43-BE35-0CD5B99DEFB9}" type="pres">
      <dgm:prSet presAssocID="{7E3D43C8-A892-401C-AD37-9F92923B9C6B}" presName="hierChild2" presStyleCnt="0"/>
      <dgm:spPr/>
    </dgm:pt>
    <dgm:pt modelId="{CA4616E7-2D4B-1645-A7A4-9429388CF8A7}" type="pres">
      <dgm:prSet presAssocID="{917984D0-CC29-4ECF-BC61-220D6C358889}" presName="hierRoot1" presStyleCnt="0"/>
      <dgm:spPr/>
    </dgm:pt>
    <dgm:pt modelId="{8BBD7FD6-16D9-0B49-B8F3-BCE167E81AA7}" type="pres">
      <dgm:prSet presAssocID="{917984D0-CC29-4ECF-BC61-220D6C358889}" presName="composite" presStyleCnt="0"/>
      <dgm:spPr/>
    </dgm:pt>
    <dgm:pt modelId="{D93761B8-87A0-AE49-BD88-C2D847EB505A}" type="pres">
      <dgm:prSet presAssocID="{917984D0-CC29-4ECF-BC61-220D6C358889}" presName="background" presStyleLbl="node0" presStyleIdx="2" presStyleCnt="4"/>
      <dgm:spPr/>
    </dgm:pt>
    <dgm:pt modelId="{A5F238E8-5AB2-7B4C-911B-DBE471E27ADF}" type="pres">
      <dgm:prSet presAssocID="{917984D0-CC29-4ECF-BC61-220D6C358889}" presName="text" presStyleLbl="fgAcc0" presStyleIdx="2" presStyleCnt="4">
        <dgm:presLayoutVars>
          <dgm:chPref val="3"/>
        </dgm:presLayoutVars>
      </dgm:prSet>
      <dgm:spPr/>
    </dgm:pt>
    <dgm:pt modelId="{B9E15373-D5E4-B142-B4D3-D6507F7F61A2}" type="pres">
      <dgm:prSet presAssocID="{917984D0-CC29-4ECF-BC61-220D6C358889}" presName="hierChild2" presStyleCnt="0"/>
      <dgm:spPr/>
    </dgm:pt>
    <dgm:pt modelId="{1335C765-7212-D944-99F1-5004D96C2534}" type="pres">
      <dgm:prSet presAssocID="{C4C2579D-181E-4313-B5BF-D2624D941884}" presName="hierRoot1" presStyleCnt="0"/>
      <dgm:spPr/>
    </dgm:pt>
    <dgm:pt modelId="{B63E2ECB-755E-AC46-8FB9-A6AB3634283E}" type="pres">
      <dgm:prSet presAssocID="{C4C2579D-181E-4313-B5BF-D2624D941884}" presName="composite" presStyleCnt="0"/>
      <dgm:spPr/>
    </dgm:pt>
    <dgm:pt modelId="{A34B5869-4B94-2947-91BD-DB16DCA5EC7D}" type="pres">
      <dgm:prSet presAssocID="{C4C2579D-181E-4313-B5BF-D2624D941884}" presName="background" presStyleLbl="node0" presStyleIdx="3" presStyleCnt="4"/>
      <dgm:spPr/>
    </dgm:pt>
    <dgm:pt modelId="{34BE4F85-9C75-B943-8F14-08766A8A208F}" type="pres">
      <dgm:prSet presAssocID="{C4C2579D-181E-4313-B5BF-D2624D941884}" presName="text" presStyleLbl="fgAcc0" presStyleIdx="3" presStyleCnt="4">
        <dgm:presLayoutVars>
          <dgm:chPref val="3"/>
        </dgm:presLayoutVars>
      </dgm:prSet>
      <dgm:spPr/>
    </dgm:pt>
    <dgm:pt modelId="{251FBDB2-5C98-DF4D-B922-7112086872FF}" type="pres">
      <dgm:prSet presAssocID="{C4C2579D-181E-4313-B5BF-D2624D941884}" presName="hierChild2" presStyleCnt="0"/>
      <dgm:spPr/>
    </dgm:pt>
  </dgm:ptLst>
  <dgm:cxnLst>
    <dgm:cxn modelId="{58C42127-1A01-8C4E-B4D3-DE7D8BC98259}" type="presOf" srcId="{7E3D43C8-A892-401C-AD37-9F92923B9C6B}" destId="{5A3BC972-BFF5-B44B-9988-3EC4973CADF8}" srcOrd="0" destOrd="0" presId="urn:microsoft.com/office/officeart/2005/8/layout/hierarchy1"/>
    <dgm:cxn modelId="{BA44313B-106C-47E3-85C5-473624A14040}" srcId="{2B3DB299-66D6-4A1A-B96D-38B626BF267F}" destId="{7E3D43C8-A892-401C-AD37-9F92923B9C6B}" srcOrd="1" destOrd="0" parTransId="{74A1C432-FB74-4C48-8D32-AC991AD81958}" sibTransId="{CE831DB0-09AE-41DF-8671-690C7404ABE4}"/>
    <dgm:cxn modelId="{3DF89653-BC54-4B1B-ABCF-A0239C9993F9}" srcId="{2B3DB299-66D6-4A1A-B96D-38B626BF267F}" destId="{75DA1B7E-2721-4B6E-AEAF-EB7F9F2948D0}" srcOrd="0" destOrd="0" parTransId="{9B4CF94D-D370-4CD9-B650-183033202028}" sibTransId="{3ED0288A-DFBC-4455-B5FA-8D71408A64FC}"/>
    <dgm:cxn modelId="{1D3D078D-95E4-5C4F-AF7E-BF9C5326D7EC}" type="presOf" srcId="{75DA1B7E-2721-4B6E-AEAF-EB7F9F2948D0}" destId="{0E8F3734-4034-5648-9C02-7E36380BEEDB}" srcOrd="0" destOrd="0" presId="urn:microsoft.com/office/officeart/2005/8/layout/hierarchy1"/>
    <dgm:cxn modelId="{DF724394-E63E-7149-9000-C5C0134A8522}" type="presOf" srcId="{C4C2579D-181E-4313-B5BF-D2624D941884}" destId="{34BE4F85-9C75-B943-8F14-08766A8A208F}" srcOrd="0" destOrd="0" presId="urn:microsoft.com/office/officeart/2005/8/layout/hierarchy1"/>
    <dgm:cxn modelId="{FA14B49F-99B5-453C-A6AF-ECA64F58314A}" srcId="{2B3DB299-66D6-4A1A-B96D-38B626BF267F}" destId="{C4C2579D-181E-4313-B5BF-D2624D941884}" srcOrd="3" destOrd="0" parTransId="{221154EA-9651-427E-9C9E-4AF105096FF6}" sibTransId="{AC95A81D-D691-4F76-8426-A648CC40A2F2}"/>
    <dgm:cxn modelId="{28D334B9-42A3-4035-B1E5-14435AB102F8}" srcId="{2B3DB299-66D6-4A1A-B96D-38B626BF267F}" destId="{917984D0-CC29-4ECF-BC61-220D6C358889}" srcOrd="2" destOrd="0" parTransId="{D2D1BC92-A343-47DA-BD09-9D13D3D928B5}" sibTransId="{3F997A27-4B5D-4B4E-B3CF-8A34F327C10F}"/>
    <dgm:cxn modelId="{6BA6F6B9-5549-5944-B3A4-7FE0CA1AB527}" type="presOf" srcId="{917984D0-CC29-4ECF-BC61-220D6C358889}" destId="{A5F238E8-5AB2-7B4C-911B-DBE471E27ADF}" srcOrd="0" destOrd="0" presId="urn:microsoft.com/office/officeart/2005/8/layout/hierarchy1"/>
    <dgm:cxn modelId="{A8ED83C6-103B-5949-BC51-2BCE982CA5FA}" type="presOf" srcId="{2B3DB299-66D6-4A1A-B96D-38B626BF267F}" destId="{A525DE41-EB8D-DA4A-A84E-761B4754A921}" srcOrd="0" destOrd="0" presId="urn:microsoft.com/office/officeart/2005/8/layout/hierarchy1"/>
    <dgm:cxn modelId="{3188DCDD-0EA6-084E-BF9A-06952AA6B23E}" type="presParOf" srcId="{A525DE41-EB8D-DA4A-A84E-761B4754A921}" destId="{B61EE175-567E-114A-8D5C-B33E8F80178D}" srcOrd="0" destOrd="0" presId="urn:microsoft.com/office/officeart/2005/8/layout/hierarchy1"/>
    <dgm:cxn modelId="{B8343508-6E30-A44E-875D-9042BE0215A3}" type="presParOf" srcId="{B61EE175-567E-114A-8D5C-B33E8F80178D}" destId="{09C12681-999D-894B-BFF0-3072885639D4}" srcOrd="0" destOrd="0" presId="urn:microsoft.com/office/officeart/2005/8/layout/hierarchy1"/>
    <dgm:cxn modelId="{67C8A1B1-5AAD-6448-ABCB-F3DEAEEC5DEC}" type="presParOf" srcId="{09C12681-999D-894B-BFF0-3072885639D4}" destId="{8CDC1586-FD26-AE4E-8F66-2F48FB9780D5}" srcOrd="0" destOrd="0" presId="urn:microsoft.com/office/officeart/2005/8/layout/hierarchy1"/>
    <dgm:cxn modelId="{69C7B52D-B293-5248-BF0F-1872A25894AA}" type="presParOf" srcId="{09C12681-999D-894B-BFF0-3072885639D4}" destId="{0E8F3734-4034-5648-9C02-7E36380BEEDB}" srcOrd="1" destOrd="0" presId="urn:microsoft.com/office/officeart/2005/8/layout/hierarchy1"/>
    <dgm:cxn modelId="{FC643398-5CB0-DF43-8DEA-FD0C42347C04}" type="presParOf" srcId="{B61EE175-567E-114A-8D5C-B33E8F80178D}" destId="{BFC87491-AFA6-D74B-AE6C-F532B09C6119}" srcOrd="1" destOrd="0" presId="urn:microsoft.com/office/officeart/2005/8/layout/hierarchy1"/>
    <dgm:cxn modelId="{AF1149DD-2F29-654C-86B2-02F9688F4801}" type="presParOf" srcId="{A525DE41-EB8D-DA4A-A84E-761B4754A921}" destId="{8931D7CB-8740-3B4D-8594-9665DAFD1D19}" srcOrd="1" destOrd="0" presId="urn:microsoft.com/office/officeart/2005/8/layout/hierarchy1"/>
    <dgm:cxn modelId="{54D4ED35-E4A8-FF42-9833-3D8EE7F52F93}" type="presParOf" srcId="{8931D7CB-8740-3B4D-8594-9665DAFD1D19}" destId="{D2DB63C3-DAC1-BE4D-B62E-C9CF4D6018AF}" srcOrd="0" destOrd="0" presId="urn:microsoft.com/office/officeart/2005/8/layout/hierarchy1"/>
    <dgm:cxn modelId="{BD5A8F3B-5454-C94F-BF0D-EB35B9687F71}" type="presParOf" srcId="{D2DB63C3-DAC1-BE4D-B62E-C9CF4D6018AF}" destId="{D78FC09A-30B1-224E-8756-4FABBC5AEB6A}" srcOrd="0" destOrd="0" presId="urn:microsoft.com/office/officeart/2005/8/layout/hierarchy1"/>
    <dgm:cxn modelId="{8A7BF0CC-B058-2A41-88C7-1FC12B3D3851}" type="presParOf" srcId="{D2DB63C3-DAC1-BE4D-B62E-C9CF4D6018AF}" destId="{5A3BC972-BFF5-B44B-9988-3EC4973CADF8}" srcOrd="1" destOrd="0" presId="urn:microsoft.com/office/officeart/2005/8/layout/hierarchy1"/>
    <dgm:cxn modelId="{E5629CB2-8775-6F4E-9A46-2E48BEF0EF9E}" type="presParOf" srcId="{8931D7CB-8740-3B4D-8594-9665DAFD1D19}" destId="{20F5BDCB-39FD-9A43-BE35-0CD5B99DEFB9}" srcOrd="1" destOrd="0" presId="urn:microsoft.com/office/officeart/2005/8/layout/hierarchy1"/>
    <dgm:cxn modelId="{9534E4AA-72F3-B942-A02D-386882DD0791}" type="presParOf" srcId="{A525DE41-EB8D-DA4A-A84E-761B4754A921}" destId="{CA4616E7-2D4B-1645-A7A4-9429388CF8A7}" srcOrd="2" destOrd="0" presId="urn:microsoft.com/office/officeart/2005/8/layout/hierarchy1"/>
    <dgm:cxn modelId="{CABFC925-A3F9-544E-8B43-B9B186F73494}" type="presParOf" srcId="{CA4616E7-2D4B-1645-A7A4-9429388CF8A7}" destId="{8BBD7FD6-16D9-0B49-B8F3-BCE167E81AA7}" srcOrd="0" destOrd="0" presId="urn:microsoft.com/office/officeart/2005/8/layout/hierarchy1"/>
    <dgm:cxn modelId="{93A0730B-8722-9A46-A6FD-0D35DCDB23CA}" type="presParOf" srcId="{8BBD7FD6-16D9-0B49-B8F3-BCE167E81AA7}" destId="{D93761B8-87A0-AE49-BD88-C2D847EB505A}" srcOrd="0" destOrd="0" presId="urn:microsoft.com/office/officeart/2005/8/layout/hierarchy1"/>
    <dgm:cxn modelId="{3D58684A-36C6-2641-AE8A-ABD57214E04D}" type="presParOf" srcId="{8BBD7FD6-16D9-0B49-B8F3-BCE167E81AA7}" destId="{A5F238E8-5AB2-7B4C-911B-DBE471E27ADF}" srcOrd="1" destOrd="0" presId="urn:microsoft.com/office/officeart/2005/8/layout/hierarchy1"/>
    <dgm:cxn modelId="{5E10C5A3-A561-5A45-B76B-46CB423F1024}" type="presParOf" srcId="{CA4616E7-2D4B-1645-A7A4-9429388CF8A7}" destId="{B9E15373-D5E4-B142-B4D3-D6507F7F61A2}" srcOrd="1" destOrd="0" presId="urn:microsoft.com/office/officeart/2005/8/layout/hierarchy1"/>
    <dgm:cxn modelId="{E60C009B-2BA6-504A-8DF0-8B3C9AEB2B51}" type="presParOf" srcId="{A525DE41-EB8D-DA4A-A84E-761B4754A921}" destId="{1335C765-7212-D944-99F1-5004D96C2534}" srcOrd="3" destOrd="0" presId="urn:microsoft.com/office/officeart/2005/8/layout/hierarchy1"/>
    <dgm:cxn modelId="{ADEDD2D8-8241-4649-A3F2-5D3B6A7FEF12}" type="presParOf" srcId="{1335C765-7212-D944-99F1-5004D96C2534}" destId="{B63E2ECB-755E-AC46-8FB9-A6AB3634283E}" srcOrd="0" destOrd="0" presId="urn:microsoft.com/office/officeart/2005/8/layout/hierarchy1"/>
    <dgm:cxn modelId="{29304078-D87D-5C41-9A37-D589B57B119F}" type="presParOf" srcId="{B63E2ECB-755E-AC46-8FB9-A6AB3634283E}" destId="{A34B5869-4B94-2947-91BD-DB16DCA5EC7D}" srcOrd="0" destOrd="0" presId="urn:microsoft.com/office/officeart/2005/8/layout/hierarchy1"/>
    <dgm:cxn modelId="{A8E89211-ECAA-834F-88E3-A2C5249F8AEE}" type="presParOf" srcId="{B63E2ECB-755E-AC46-8FB9-A6AB3634283E}" destId="{34BE4F85-9C75-B943-8F14-08766A8A208F}" srcOrd="1" destOrd="0" presId="urn:microsoft.com/office/officeart/2005/8/layout/hierarchy1"/>
    <dgm:cxn modelId="{12DB2A19-F7DA-0344-8565-22921DB14081}" type="presParOf" srcId="{1335C765-7212-D944-99F1-5004D96C2534}" destId="{251FBDB2-5C98-DF4D-B922-7112086872F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375C44-A245-704B-9774-93C3AAFDD6D7}">
      <dsp:nvSpPr>
        <dsp:cNvPr id="0" name=""/>
        <dsp:cNvSpPr/>
      </dsp:nvSpPr>
      <dsp:spPr>
        <a:xfrm>
          <a:off x="0" y="3366521"/>
          <a:ext cx="6506304" cy="2208802"/>
        </a:xfrm>
        <a:prstGeom prst="rect">
          <a:avLst/>
        </a:prstGeom>
        <a:solidFill>
          <a:schemeClr val="accent2">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In practice</a:t>
          </a:r>
          <a:r>
            <a:rPr lang="sr-Latn-RS" sz="2700" kern="1200" dirty="0"/>
            <a:t>:</a:t>
          </a:r>
          <a:endParaRPr lang="en-US" sz="2700" kern="1200" dirty="0"/>
        </a:p>
      </dsp:txBody>
      <dsp:txXfrm>
        <a:off x="0" y="3366521"/>
        <a:ext cx="6506304" cy="1192753"/>
      </dsp:txXfrm>
    </dsp:sp>
    <dsp:sp modelId="{2D0EAC57-293B-4940-9D05-35A84256AF14}">
      <dsp:nvSpPr>
        <dsp:cNvPr id="0" name=""/>
        <dsp:cNvSpPr/>
      </dsp:nvSpPr>
      <dsp:spPr>
        <a:xfrm>
          <a:off x="0" y="4515099"/>
          <a:ext cx="3253151" cy="1016049"/>
        </a:xfrm>
        <a:prstGeom prst="rect">
          <a:avLst/>
        </a:prstGeom>
        <a:solidFill>
          <a:schemeClr val="accent2">
            <a:tint val="40000"/>
            <a:alpha val="90000"/>
            <a:hueOff val="0"/>
            <a:satOff val="0"/>
            <a:lumOff val="0"/>
            <a:alphaOff val="0"/>
          </a:schemeClr>
        </a:solidFill>
        <a:ln w="34925"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26670" rIns="149352" bIns="26670" numCol="1" spcCol="1270" anchor="ctr" anchorCtr="0">
          <a:noAutofit/>
        </a:bodyPr>
        <a:lstStyle/>
        <a:p>
          <a:pPr marL="0" lvl="0" indent="0" algn="ctr" defTabSz="933450">
            <a:lnSpc>
              <a:spcPct val="90000"/>
            </a:lnSpc>
            <a:spcBef>
              <a:spcPct val="0"/>
            </a:spcBef>
            <a:spcAft>
              <a:spcPct val="35000"/>
            </a:spcAft>
            <a:buNone/>
          </a:pPr>
          <a:r>
            <a:rPr lang="en-US" sz="2100" kern="1200" dirty="0"/>
            <a:t>functional:
which do not have an organic substrate</a:t>
          </a:r>
        </a:p>
      </dsp:txBody>
      <dsp:txXfrm>
        <a:off x="0" y="4515099"/>
        <a:ext cx="3253151" cy="1016049"/>
      </dsp:txXfrm>
    </dsp:sp>
    <dsp:sp modelId="{54CDC6EE-6DC0-4549-9064-6B76B6729A9D}">
      <dsp:nvSpPr>
        <dsp:cNvPr id="0" name=""/>
        <dsp:cNvSpPr/>
      </dsp:nvSpPr>
      <dsp:spPr>
        <a:xfrm>
          <a:off x="3253152" y="4515099"/>
          <a:ext cx="3253151" cy="1016049"/>
        </a:xfrm>
        <a:prstGeom prst="rect">
          <a:avLst/>
        </a:prstGeom>
        <a:solidFill>
          <a:schemeClr val="accent2">
            <a:tint val="40000"/>
            <a:alpha val="90000"/>
            <a:hueOff val="-35823"/>
            <a:satOff val="-54667"/>
            <a:lumOff val="-5646"/>
            <a:alphaOff val="0"/>
          </a:schemeClr>
        </a:solidFill>
        <a:ln w="34925" cap="flat" cmpd="sng" algn="in">
          <a:solidFill>
            <a:schemeClr val="accent2">
              <a:tint val="40000"/>
              <a:alpha val="90000"/>
              <a:hueOff val="-35823"/>
              <a:satOff val="-54667"/>
              <a:lumOff val="-56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26670" rIns="149352" bIns="26670" numCol="1" spcCol="1270" anchor="ctr" anchorCtr="0">
          <a:noAutofit/>
        </a:bodyPr>
        <a:lstStyle/>
        <a:p>
          <a:pPr marL="0" lvl="0" indent="0" algn="ctr" defTabSz="933450">
            <a:lnSpc>
              <a:spcPct val="90000"/>
            </a:lnSpc>
            <a:spcBef>
              <a:spcPct val="0"/>
            </a:spcBef>
            <a:spcAft>
              <a:spcPct val="35000"/>
            </a:spcAft>
            <a:buNone/>
          </a:pPr>
          <a:r>
            <a:rPr lang="en-US" sz="2100" kern="1200" dirty="0"/>
            <a:t>in the narrower sense:
in which organic can be proven</a:t>
          </a:r>
        </a:p>
      </dsp:txBody>
      <dsp:txXfrm>
        <a:off x="3253152" y="4515099"/>
        <a:ext cx="3253151" cy="1016049"/>
      </dsp:txXfrm>
    </dsp:sp>
    <dsp:sp modelId="{293AC5FD-F55E-1E4C-B5A7-42F929A3D42B}">
      <dsp:nvSpPr>
        <dsp:cNvPr id="0" name=""/>
        <dsp:cNvSpPr/>
      </dsp:nvSpPr>
      <dsp:spPr>
        <a:xfrm rot="10800000">
          <a:off x="0" y="2515"/>
          <a:ext cx="6506304" cy="3397138"/>
        </a:xfrm>
        <a:prstGeom prst="upArrowCallout">
          <a:avLst/>
        </a:prstGeom>
        <a:solidFill>
          <a:schemeClr val="accent2">
            <a:hueOff val="-165654"/>
            <a:satOff val="-54335"/>
            <a:lumOff val="-19803"/>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They represent a group of somatic diseases in which psychological factors play a significant role, more so than in the etiology of other physical phenomena</a:t>
          </a:r>
        </a:p>
      </dsp:txBody>
      <dsp:txXfrm rot="10800000">
        <a:off x="0" y="2515"/>
        <a:ext cx="6506304" cy="22073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7222C2-D10A-414D-BD69-E325D027A877}">
      <dsp:nvSpPr>
        <dsp:cNvPr id="0" name=""/>
        <dsp:cNvSpPr/>
      </dsp:nvSpPr>
      <dsp:spPr>
        <a:xfrm rot="5400000">
          <a:off x="7098861" y="-2964192"/>
          <a:ext cx="959581" cy="7132849"/>
        </a:xfrm>
        <a:prstGeom prst="round2SameRect">
          <a:avLst/>
        </a:prstGeom>
        <a:solidFill>
          <a:schemeClr val="accent2">
            <a:tint val="40000"/>
            <a:alpha val="90000"/>
            <a:hueOff val="0"/>
            <a:satOff val="0"/>
            <a:lumOff val="0"/>
            <a:alphaOff val="0"/>
          </a:schemeClr>
        </a:solidFill>
        <a:ln w="34925"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i="0" u="sng" kern="1200" baseline="0" dirty="0"/>
            <a:t>conversion (phenomenon expressed in the area of voluntary musculature)
fear (manifestations also in the area of autonomic neurovegetative innervation)</a:t>
          </a:r>
          <a:endParaRPr lang="en-US" sz="1800" kern="1200" dirty="0"/>
        </a:p>
      </dsp:txBody>
      <dsp:txXfrm rot="-5400000">
        <a:off x="4012228" y="169284"/>
        <a:ext cx="7086006" cy="865895"/>
      </dsp:txXfrm>
    </dsp:sp>
    <dsp:sp modelId="{4D4966F8-D34E-124F-B6A4-49313C9B058A}">
      <dsp:nvSpPr>
        <dsp:cNvPr id="0" name=""/>
        <dsp:cNvSpPr/>
      </dsp:nvSpPr>
      <dsp:spPr>
        <a:xfrm>
          <a:off x="0" y="2493"/>
          <a:ext cx="4012227" cy="1199477"/>
        </a:xfrm>
        <a:prstGeom prst="roundRect">
          <a:avLst/>
        </a:prstGeom>
        <a:solidFill>
          <a:schemeClr val="accent2">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sr-Latn-RS" sz="3200" b="1" u="none" kern="1200" baseline="0" dirty="0" err="1"/>
            <a:t>Freud</a:t>
          </a:r>
          <a:r>
            <a:rPr lang="sr-Cyrl-RS" sz="3200" b="1" u="none" kern="1200" baseline="0" dirty="0"/>
            <a:t>:</a:t>
          </a:r>
          <a:endParaRPr lang="en-US" sz="3200" u="none" kern="1200" dirty="0"/>
        </a:p>
      </dsp:txBody>
      <dsp:txXfrm>
        <a:off x="58554" y="61047"/>
        <a:ext cx="3895119" cy="1082369"/>
      </dsp:txXfrm>
    </dsp:sp>
    <dsp:sp modelId="{AE55BF5D-EB13-6349-9065-555D5B552A12}">
      <dsp:nvSpPr>
        <dsp:cNvPr id="0" name=""/>
        <dsp:cNvSpPr/>
      </dsp:nvSpPr>
      <dsp:spPr>
        <a:xfrm rot="5400000">
          <a:off x="7098861" y="-1704741"/>
          <a:ext cx="959581" cy="7132849"/>
        </a:xfrm>
        <a:prstGeom prst="round2SameRect">
          <a:avLst/>
        </a:prstGeom>
        <a:solidFill>
          <a:schemeClr val="accent2">
            <a:tint val="40000"/>
            <a:alpha val="90000"/>
            <a:hueOff val="-11941"/>
            <a:satOff val="-18222"/>
            <a:lumOff val="-1882"/>
            <a:alphaOff val="0"/>
          </a:schemeClr>
        </a:solidFill>
        <a:ln w="34925" cap="flat" cmpd="sng" algn="in">
          <a:solidFill>
            <a:schemeClr val="accent2">
              <a:tint val="40000"/>
              <a:alpha val="90000"/>
              <a:hueOff val="-11941"/>
              <a:satOff val="-18222"/>
              <a:lumOff val="-18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i="0" kern="1200" baseline="0" dirty="0"/>
            <a:t>draws a clear line between conversion and vegetative neurosis</a:t>
          </a:r>
          <a:endParaRPr lang="en-US" sz="1800" kern="1200" dirty="0"/>
        </a:p>
      </dsp:txBody>
      <dsp:txXfrm rot="-5400000">
        <a:off x="4012228" y="1428735"/>
        <a:ext cx="7086006" cy="865895"/>
      </dsp:txXfrm>
    </dsp:sp>
    <dsp:sp modelId="{537F8F67-6188-DC4A-914A-51B75FD51539}">
      <dsp:nvSpPr>
        <dsp:cNvPr id="0" name=""/>
        <dsp:cNvSpPr/>
      </dsp:nvSpPr>
      <dsp:spPr>
        <a:xfrm>
          <a:off x="0" y="1261944"/>
          <a:ext cx="4012227" cy="1199477"/>
        </a:xfrm>
        <a:prstGeom prst="roundRect">
          <a:avLst/>
        </a:prstGeom>
        <a:solidFill>
          <a:schemeClr val="accent2">
            <a:hueOff val="-55218"/>
            <a:satOff val="-18112"/>
            <a:lumOff val="-6601"/>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sr-Latn-RS" sz="3200" b="1" u="sng" kern="1200" baseline="0" dirty="0" err="1"/>
            <a:t>Alexander</a:t>
          </a:r>
          <a:r>
            <a:rPr lang="sr-Cyrl-RS" sz="3200" b="1" u="sng" kern="1200" baseline="0" dirty="0"/>
            <a:t> (1951):</a:t>
          </a:r>
          <a:endParaRPr lang="en-US" sz="3200" kern="1200" dirty="0"/>
        </a:p>
      </dsp:txBody>
      <dsp:txXfrm>
        <a:off x="58554" y="1320498"/>
        <a:ext cx="3895119" cy="1082369"/>
      </dsp:txXfrm>
    </dsp:sp>
    <dsp:sp modelId="{839D923A-06E0-1543-98ED-FB2235730AB3}">
      <dsp:nvSpPr>
        <dsp:cNvPr id="0" name=""/>
        <dsp:cNvSpPr/>
      </dsp:nvSpPr>
      <dsp:spPr>
        <a:xfrm rot="5400000">
          <a:off x="7098861" y="-445290"/>
          <a:ext cx="959581" cy="7132849"/>
        </a:xfrm>
        <a:prstGeom prst="round2SameRect">
          <a:avLst/>
        </a:prstGeom>
        <a:solidFill>
          <a:schemeClr val="accent2">
            <a:tint val="40000"/>
            <a:alpha val="90000"/>
            <a:hueOff val="-23882"/>
            <a:satOff val="-36445"/>
            <a:lumOff val="-3764"/>
            <a:alphaOff val="0"/>
          </a:schemeClr>
        </a:solidFill>
        <a:ln w="34925" cap="flat" cmpd="sng" algn="in">
          <a:solidFill>
            <a:schemeClr val="accent2">
              <a:tint val="40000"/>
              <a:alpha val="90000"/>
              <a:hueOff val="-23882"/>
              <a:satOff val="-36445"/>
              <a:lumOff val="-37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i="0" kern="1200" baseline="0" dirty="0"/>
            <a:t>the choice of organ, and thus the type of psychosomatic disease, occurs on the basis of the place of fixation</a:t>
          </a:r>
          <a:endParaRPr lang="en-US" sz="1800" kern="1200" dirty="0"/>
        </a:p>
      </dsp:txBody>
      <dsp:txXfrm rot="-5400000">
        <a:off x="4012228" y="2688186"/>
        <a:ext cx="7086006" cy="865895"/>
      </dsp:txXfrm>
    </dsp:sp>
    <dsp:sp modelId="{BB611807-EA10-C148-BBC3-73AA61332710}">
      <dsp:nvSpPr>
        <dsp:cNvPr id="0" name=""/>
        <dsp:cNvSpPr/>
      </dsp:nvSpPr>
      <dsp:spPr>
        <a:xfrm>
          <a:off x="0" y="2521395"/>
          <a:ext cx="4012227" cy="1199477"/>
        </a:xfrm>
        <a:prstGeom prst="roundRect">
          <a:avLst/>
        </a:prstGeom>
        <a:solidFill>
          <a:schemeClr val="accent2">
            <a:hueOff val="-110436"/>
            <a:satOff val="-36223"/>
            <a:lumOff val="-13202"/>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sr-Latn-RS" sz="3200" b="1" u="sng" kern="1200" baseline="0" dirty="0" err="1"/>
            <a:t>Dojc</a:t>
          </a:r>
          <a:r>
            <a:rPr lang="sr-Latn-RS" sz="3200" b="1" u="sng" kern="1200" baseline="0" dirty="0"/>
            <a:t> </a:t>
          </a:r>
          <a:r>
            <a:rPr lang="sr-Cyrl-RS" sz="3200" b="1" u="sng" kern="1200" baseline="0" dirty="0"/>
            <a:t>(1953):</a:t>
          </a:r>
          <a:endParaRPr lang="en-US" sz="3200" kern="1200" dirty="0"/>
        </a:p>
      </dsp:txBody>
      <dsp:txXfrm>
        <a:off x="58554" y="2579949"/>
        <a:ext cx="3895119" cy="1082369"/>
      </dsp:txXfrm>
    </dsp:sp>
    <dsp:sp modelId="{06A8AFAF-EA45-B74A-8C54-B8E2A6587194}">
      <dsp:nvSpPr>
        <dsp:cNvPr id="0" name=""/>
        <dsp:cNvSpPr/>
      </dsp:nvSpPr>
      <dsp:spPr>
        <a:xfrm rot="5400000">
          <a:off x="7098861" y="814160"/>
          <a:ext cx="959581" cy="7132849"/>
        </a:xfrm>
        <a:prstGeom prst="round2SameRect">
          <a:avLst/>
        </a:prstGeom>
        <a:solidFill>
          <a:schemeClr val="accent2">
            <a:tint val="40000"/>
            <a:alpha val="90000"/>
            <a:hueOff val="-35823"/>
            <a:satOff val="-54667"/>
            <a:lumOff val="-5646"/>
            <a:alphaOff val="0"/>
          </a:schemeClr>
        </a:solidFill>
        <a:ln w="34925" cap="flat" cmpd="sng" algn="in">
          <a:solidFill>
            <a:schemeClr val="accent2">
              <a:tint val="40000"/>
              <a:alpha val="90000"/>
              <a:hueOff val="-35823"/>
              <a:satOff val="-54667"/>
              <a:lumOff val="-56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i="0" kern="1200" baseline="0" dirty="0"/>
            <a:t>predisposition to neurosis and psychosomatic illness</a:t>
          </a:r>
          <a:endParaRPr lang="en-US" sz="1800" kern="1200" dirty="0"/>
        </a:p>
      </dsp:txBody>
      <dsp:txXfrm rot="-5400000">
        <a:off x="4012228" y="3947637"/>
        <a:ext cx="7086006" cy="865895"/>
      </dsp:txXfrm>
    </dsp:sp>
    <dsp:sp modelId="{69A4EA96-D470-6047-B4BA-8DD21EB3AF07}">
      <dsp:nvSpPr>
        <dsp:cNvPr id="0" name=""/>
        <dsp:cNvSpPr/>
      </dsp:nvSpPr>
      <dsp:spPr>
        <a:xfrm>
          <a:off x="0" y="3783340"/>
          <a:ext cx="4012227" cy="1199477"/>
        </a:xfrm>
        <a:prstGeom prst="roundRect">
          <a:avLst/>
        </a:prstGeom>
        <a:solidFill>
          <a:schemeClr val="accent2">
            <a:hueOff val="-165654"/>
            <a:satOff val="-54335"/>
            <a:lumOff val="-19803"/>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sr-Latn-RS" sz="3200" b="1" u="sng" kern="1200" baseline="0" dirty="0" err="1"/>
            <a:t>Karlsteir</a:t>
          </a:r>
          <a:r>
            <a:rPr lang="sr-Latn-RS" sz="3200" b="1" u="sng" kern="1200" baseline="0" dirty="0"/>
            <a:t> </a:t>
          </a:r>
          <a:r>
            <a:rPr lang="sr-Latn-RS" sz="3200" b="1" u="sng" kern="1200" baseline="0" dirty="0" err="1"/>
            <a:t>and</a:t>
          </a:r>
          <a:r>
            <a:rPr lang="sr-Latn-RS" sz="3200" b="1" u="sng" kern="1200" baseline="0" dirty="0"/>
            <a:t> </a:t>
          </a:r>
          <a:r>
            <a:rPr lang="sr-Latn-RS" sz="3200" b="1" u="sng" kern="1200" baseline="0" dirty="0" err="1"/>
            <a:t>Valton</a:t>
          </a:r>
          <a:r>
            <a:rPr lang="sr-Latn-RS" sz="3200" b="1" u="sng" kern="1200" baseline="0" dirty="0"/>
            <a:t> </a:t>
          </a:r>
          <a:r>
            <a:rPr lang="sr-Cyrl-RS" sz="3200" b="1" u="sng" kern="1200" baseline="0" dirty="0"/>
            <a:t> (1974):</a:t>
          </a:r>
          <a:endParaRPr lang="en-US" sz="3200" kern="1200" dirty="0"/>
        </a:p>
      </dsp:txBody>
      <dsp:txXfrm>
        <a:off x="58554" y="3841894"/>
        <a:ext cx="3895119" cy="10823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81A15-E8B8-A141-BED4-6CD1B1F655EE}">
      <dsp:nvSpPr>
        <dsp:cNvPr id="0" name=""/>
        <dsp:cNvSpPr/>
      </dsp:nvSpPr>
      <dsp:spPr>
        <a:xfrm>
          <a:off x="0" y="2723"/>
          <a:ext cx="6506304" cy="0"/>
        </a:xfrm>
        <a:prstGeom prst="line">
          <a:avLst/>
        </a:prstGeom>
        <a:solidFill>
          <a:schemeClr val="accent2">
            <a:hueOff val="0"/>
            <a:satOff val="0"/>
            <a:lumOff val="0"/>
            <a:alphaOff val="0"/>
          </a:schemeClr>
        </a:solidFill>
        <a:ln w="34925" cap="flat" cmpd="sng" algn="in">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71004C-75C8-2E42-AB2A-C4A3260253BD}">
      <dsp:nvSpPr>
        <dsp:cNvPr id="0" name=""/>
        <dsp:cNvSpPr/>
      </dsp:nvSpPr>
      <dsp:spPr>
        <a:xfrm>
          <a:off x="0" y="2723"/>
          <a:ext cx="6506304"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100000"/>
            </a:lnSpc>
            <a:spcBef>
              <a:spcPct val="0"/>
            </a:spcBef>
            <a:spcAft>
              <a:spcPct val="35000"/>
            </a:spcAft>
            <a:buNone/>
          </a:pPr>
          <a:r>
            <a:rPr lang="sr-Latn-RS" sz="2800" kern="1200" dirty="0" err="1"/>
            <a:t>duodenal</a:t>
          </a:r>
          <a:r>
            <a:rPr lang="sr-Latn-RS" sz="2800" kern="1200" dirty="0"/>
            <a:t> </a:t>
          </a:r>
          <a:r>
            <a:rPr lang="sr-Latn-RS" sz="2800" kern="1200" dirty="0" err="1"/>
            <a:t>ulcer</a:t>
          </a:r>
          <a:endParaRPr lang="en-US" sz="2800" kern="1200" dirty="0"/>
        </a:p>
      </dsp:txBody>
      <dsp:txXfrm>
        <a:off x="0" y="2723"/>
        <a:ext cx="6506304" cy="928732"/>
      </dsp:txXfrm>
    </dsp:sp>
    <dsp:sp modelId="{01E23AA5-DED1-4365-A93B-752347E8C0B1}">
      <dsp:nvSpPr>
        <dsp:cNvPr id="0" name=""/>
        <dsp:cNvSpPr/>
      </dsp:nvSpPr>
      <dsp:spPr>
        <a:xfrm>
          <a:off x="0" y="931455"/>
          <a:ext cx="6506304" cy="0"/>
        </a:xfrm>
        <a:prstGeom prst="line">
          <a:avLst/>
        </a:prstGeom>
        <a:solidFill>
          <a:schemeClr val="accent2">
            <a:hueOff val="-33131"/>
            <a:satOff val="-10867"/>
            <a:lumOff val="-3961"/>
            <a:alphaOff val="0"/>
          </a:schemeClr>
        </a:solidFill>
        <a:ln w="34925" cap="flat" cmpd="sng" algn="in">
          <a:solidFill>
            <a:schemeClr val="accent2">
              <a:hueOff val="-33131"/>
              <a:satOff val="-10867"/>
              <a:lumOff val="-39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FB4F8-46DE-40BC-B323-6C68D14720ED}">
      <dsp:nvSpPr>
        <dsp:cNvPr id="0" name=""/>
        <dsp:cNvSpPr/>
      </dsp:nvSpPr>
      <dsp:spPr>
        <a:xfrm>
          <a:off x="0" y="931455"/>
          <a:ext cx="6506304"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100000"/>
            </a:lnSpc>
            <a:spcBef>
              <a:spcPct val="0"/>
            </a:spcBef>
            <a:spcAft>
              <a:spcPct val="35000"/>
            </a:spcAft>
            <a:buNone/>
          </a:pPr>
          <a:r>
            <a:rPr lang="sr-Latn-RS" sz="2800" kern="1200" dirty="0" err="1"/>
            <a:t>ulcerative</a:t>
          </a:r>
          <a:r>
            <a:rPr lang="sr-Latn-RS" sz="2800" kern="1200" dirty="0"/>
            <a:t> </a:t>
          </a:r>
          <a:r>
            <a:rPr lang="sr-Latn-RS" sz="2800" kern="1200" dirty="0" err="1"/>
            <a:t>colitis</a:t>
          </a:r>
          <a:endParaRPr lang="en-US" sz="2800" kern="1200" dirty="0"/>
        </a:p>
      </dsp:txBody>
      <dsp:txXfrm>
        <a:off x="0" y="931455"/>
        <a:ext cx="6506304" cy="928732"/>
      </dsp:txXfrm>
    </dsp:sp>
    <dsp:sp modelId="{CE1E99FB-2DA0-4CCF-97A2-B6671B1CFE68}">
      <dsp:nvSpPr>
        <dsp:cNvPr id="0" name=""/>
        <dsp:cNvSpPr/>
      </dsp:nvSpPr>
      <dsp:spPr>
        <a:xfrm>
          <a:off x="0" y="1860187"/>
          <a:ext cx="6506304" cy="0"/>
        </a:xfrm>
        <a:prstGeom prst="line">
          <a:avLst/>
        </a:prstGeom>
        <a:solidFill>
          <a:schemeClr val="accent2">
            <a:hueOff val="-66262"/>
            <a:satOff val="-21734"/>
            <a:lumOff val="-7921"/>
            <a:alphaOff val="0"/>
          </a:schemeClr>
        </a:solidFill>
        <a:ln w="34925" cap="flat" cmpd="sng" algn="in">
          <a:solidFill>
            <a:schemeClr val="accent2">
              <a:hueOff val="-66262"/>
              <a:satOff val="-21734"/>
              <a:lumOff val="-79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D7013B-6BE0-49ED-94BE-CE06374F2716}">
      <dsp:nvSpPr>
        <dsp:cNvPr id="0" name=""/>
        <dsp:cNvSpPr/>
      </dsp:nvSpPr>
      <dsp:spPr>
        <a:xfrm>
          <a:off x="0" y="1860187"/>
          <a:ext cx="6506304"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100000"/>
            </a:lnSpc>
            <a:spcBef>
              <a:spcPct val="0"/>
            </a:spcBef>
            <a:spcAft>
              <a:spcPct val="35000"/>
            </a:spcAft>
            <a:buNone/>
          </a:pPr>
          <a:r>
            <a:rPr lang="sr-Latn-RS" sz="2800" kern="1200" dirty="0" err="1"/>
            <a:t>bronchial</a:t>
          </a:r>
          <a:r>
            <a:rPr lang="sr-Latn-RS" sz="2800" kern="1200" dirty="0"/>
            <a:t> </a:t>
          </a:r>
          <a:r>
            <a:rPr lang="sr-Latn-RS" sz="2800" kern="1200" dirty="0" err="1"/>
            <a:t>asthma</a:t>
          </a:r>
          <a:endParaRPr lang="en-US" sz="2800" kern="1200" dirty="0"/>
        </a:p>
      </dsp:txBody>
      <dsp:txXfrm>
        <a:off x="0" y="1860187"/>
        <a:ext cx="6506304" cy="928732"/>
      </dsp:txXfrm>
    </dsp:sp>
    <dsp:sp modelId="{A13A0718-8864-4238-AD5C-BB619C77ECA0}">
      <dsp:nvSpPr>
        <dsp:cNvPr id="0" name=""/>
        <dsp:cNvSpPr/>
      </dsp:nvSpPr>
      <dsp:spPr>
        <a:xfrm>
          <a:off x="0" y="2788919"/>
          <a:ext cx="6506304" cy="0"/>
        </a:xfrm>
        <a:prstGeom prst="line">
          <a:avLst/>
        </a:prstGeom>
        <a:solidFill>
          <a:schemeClr val="accent2">
            <a:hueOff val="-99392"/>
            <a:satOff val="-32601"/>
            <a:lumOff val="-11882"/>
            <a:alphaOff val="0"/>
          </a:schemeClr>
        </a:solidFill>
        <a:ln w="34925" cap="flat" cmpd="sng" algn="in">
          <a:solidFill>
            <a:schemeClr val="accent2">
              <a:hueOff val="-99392"/>
              <a:satOff val="-32601"/>
              <a:lumOff val="-118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5FA4DD-ADE9-409F-8FA6-04C262957717}">
      <dsp:nvSpPr>
        <dsp:cNvPr id="0" name=""/>
        <dsp:cNvSpPr/>
      </dsp:nvSpPr>
      <dsp:spPr>
        <a:xfrm>
          <a:off x="0" y="2788919"/>
          <a:ext cx="6506304"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100000"/>
            </a:lnSpc>
            <a:spcBef>
              <a:spcPct val="0"/>
            </a:spcBef>
            <a:spcAft>
              <a:spcPct val="35000"/>
            </a:spcAft>
            <a:buNone/>
          </a:pPr>
          <a:r>
            <a:rPr lang="sr-Latn-RS" sz="2800" kern="1200" dirty="0" err="1"/>
            <a:t>essential</a:t>
          </a:r>
          <a:r>
            <a:rPr lang="sr-Latn-RS" sz="2800" kern="1200" dirty="0"/>
            <a:t> </a:t>
          </a:r>
          <a:r>
            <a:rPr lang="sr-Latn-RS" sz="2800" kern="1200" dirty="0" err="1"/>
            <a:t>hypertension</a:t>
          </a:r>
          <a:endParaRPr lang="en-US" sz="2800" kern="1200" dirty="0"/>
        </a:p>
      </dsp:txBody>
      <dsp:txXfrm>
        <a:off x="0" y="2788919"/>
        <a:ext cx="6506304" cy="928732"/>
      </dsp:txXfrm>
    </dsp:sp>
    <dsp:sp modelId="{3D0B78CC-85B8-47E5-85BE-BFB2C0B8020F}">
      <dsp:nvSpPr>
        <dsp:cNvPr id="0" name=""/>
        <dsp:cNvSpPr/>
      </dsp:nvSpPr>
      <dsp:spPr>
        <a:xfrm>
          <a:off x="0" y="3717652"/>
          <a:ext cx="6506304" cy="0"/>
        </a:xfrm>
        <a:prstGeom prst="line">
          <a:avLst/>
        </a:prstGeom>
        <a:solidFill>
          <a:schemeClr val="accent2">
            <a:hueOff val="-132523"/>
            <a:satOff val="-43468"/>
            <a:lumOff val="-15842"/>
            <a:alphaOff val="0"/>
          </a:schemeClr>
        </a:solidFill>
        <a:ln w="34925" cap="flat" cmpd="sng" algn="in">
          <a:solidFill>
            <a:schemeClr val="accent2">
              <a:hueOff val="-132523"/>
              <a:satOff val="-43468"/>
              <a:lumOff val="-1584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A4ECB1-C4A8-4B72-BDA3-EBDC739C5EF1}">
      <dsp:nvSpPr>
        <dsp:cNvPr id="0" name=""/>
        <dsp:cNvSpPr/>
      </dsp:nvSpPr>
      <dsp:spPr>
        <a:xfrm>
          <a:off x="0" y="3717652"/>
          <a:ext cx="6506304"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100000"/>
            </a:lnSpc>
            <a:spcBef>
              <a:spcPct val="0"/>
            </a:spcBef>
            <a:spcAft>
              <a:spcPct val="35000"/>
            </a:spcAft>
            <a:buNone/>
          </a:pPr>
          <a:r>
            <a:rPr lang="sr-Latn-RS" sz="2800" kern="1200" dirty="0" err="1"/>
            <a:t>arrhythmias</a:t>
          </a:r>
          <a:r>
            <a:rPr lang="sr-Latn-RS" sz="2800" kern="1200" dirty="0"/>
            <a:t> </a:t>
          </a:r>
          <a:r>
            <a:rPr lang="sr-Latn-RS" sz="2800" kern="1200" dirty="0" err="1"/>
            <a:t>and</a:t>
          </a:r>
          <a:r>
            <a:rPr lang="sr-Latn-RS" sz="2800" kern="1200" dirty="0"/>
            <a:t> </a:t>
          </a:r>
          <a:r>
            <a:rPr lang="sr-Latn-RS" sz="2800" kern="1200" dirty="0" err="1"/>
            <a:t>tachycardia</a:t>
          </a:r>
          <a:endParaRPr lang="en-US" sz="2800" kern="1200" dirty="0"/>
        </a:p>
      </dsp:txBody>
      <dsp:txXfrm>
        <a:off x="0" y="3717652"/>
        <a:ext cx="6506304" cy="928732"/>
      </dsp:txXfrm>
    </dsp:sp>
    <dsp:sp modelId="{398A6D45-36CE-42EA-B289-AE800C025828}">
      <dsp:nvSpPr>
        <dsp:cNvPr id="0" name=""/>
        <dsp:cNvSpPr/>
      </dsp:nvSpPr>
      <dsp:spPr>
        <a:xfrm>
          <a:off x="0" y="4646384"/>
          <a:ext cx="6506304" cy="0"/>
        </a:xfrm>
        <a:prstGeom prst="line">
          <a:avLst/>
        </a:prstGeom>
        <a:solidFill>
          <a:schemeClr val="accent2">
            <a:hueOff val="-165654"/>
            <a:satOff val="-54335"/>
            <a:lumOff val="-19803"/>
            <a:alphaOff val="0"/>
          </a:schemeClr>
        </a:solidFill>
        <a:ln w="34925" cap="flat" cmpd="sng" algn="in">
          <a:solidFill>
            <a:schemeClr val="accent2">
              <a:hueOff val="-165654"/>
              <a:satOff val="-54335"/>
              <a:lumOff val="-1980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5FC5CA-D4C1-46BF-8519-25B4006874E1}">
      <dsp:nvSpPr>
        <dsp:cNvPr id="0" name=""/>
        <dsp:cNvSpPr/>
      </dsp:nvSpPr>
      <dsp:spPr>
        <a:xfrm>
          <a:off x="0" y="4646384"/>
          <a:ext cx="6506304"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100000"/>
            </a:lnSpc>
            <a:spcBef>
              <a:spcPct val="0"/>
            </a:spcBef>
            <a:spcAft>
              <a:spcPct val="35000"/>
            </a:spcAft>
            <a:buNone/>
          </a:pPr>
          <a:r>
            <a:rPr lang="sr-Latn-RS" sz="2800" kern="1200" dirty="0" err="1"/>
            <a:t>skin</a:t>
          </a:r>
          <a:r>
            <a:rPr lang="sr-Latn-RS" sz="2800" kern="1200" dirty="0"/>
            <a:t> </a:t>
          </a:r>
          <a:r>
            <a:rPr lang="sr-Latn-RS" sz="2800" kern="1200" dirty="0" err="1"/>
            <a:t>diseases</a:t>
          </a:r>
          <a:endParaRPr lang="en-US" sz="2800" kern="1200" dirty="0"/>
        </a:p>
      </dsp:txBody>
      <dsp:txXfrm>
        <a:off x="0" y="4646384"/>
        <a:ext cx="6506304" cy="9287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F98E55-C711-784D-B826-2F1BD507B6AE}">
      <dsp:nvSpPr>
        <dsp:cNvPr id="0" name=""/>
        <dsp:cNvSpPr/>
      </dsp:nvSpPr>
      <dsp:spPr>
        <a:xfrm>
          <a:off x="1014133" y="0"/>
          <a:ext cx="5820332" cy="5820332"/>
        </a:xfrm>
        <a:prstGeom prst="diamond">
          <a:avLst/>
        </a:prstGeom>
        <a:solidFill>
          <a:schemeClr val="accent2"/>
        </a:solidFill>
        <a:ln>
          <a:noFill/>
        </a:ln>
        <a:effectLst/>
      </dsp:spPr>
      <dsp:style>
        <a:lnRef idx="0">
          <a:scrgbClr r="0" g="0" b="0"/>
        </a:lnRef>
        <a:fillRef idx="1">
          <a:scrgbClr r="0" g="0" b="0"/>
        </a:fillRef>
        <a:effectRef idx="0">
          <a:scrgbClr r="0" g="0" b="0"/>
        </a:effectRef>
        <a:fontRef idx="minor"/>
      </dsp:style>
    </dsp:sp>
    <dsp:sp modelId="{56B3AC5C-0400-3343-8512-3F9A0EBED791}">
      <dsp:nvSpPr>
        <dsp:cNvPr id="0" name=""/>
        <dsp:cNvSpPr/>
      </dsp:nvSpPr>
      <dsp:spPr>
        <a:xfrm>
          <a:off x="1567065" y="552931"/>
          <a:ext cx="2269929" cy="2269929"/>
        </a:xfrm>
        <a:prstGeom prst="roundRect">
          <a:avLst/>
        </a:prstGeom>
        <a:solidFill>
          <a:schemeClr val="dk2">
            <a:hueOff val="0"/>
            <a:satOff val="0"/>
            <a:lumOff val="0"/>
            <a:alphaOff val="0"/>
          </a:schemeClr>
        </a:solidFill>
        <a:ln w="34925" cap="flat" cmpd="sng" algn="in">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r-Latn-RS" sz="1600" kern="1200" dirty="0" err="1"/>
            <a:t>the</a:t>
          </a:r>
          <a:r>
            <a:rPr lang="sr-Latn-RS" sz="1600" kern="1200" dirty="0"/>
            <a:t> </a:t>
          </a:r>
          <a:r>
            <a:rPr lang="sr-Latn-RS" sz="1600" kern="1200" dirty="0" err="1"/>
            <a:t>term</a:t>
          </a:r>
          <a:r>
            <a:rPr lang="sr-Latn-RS" sz="1600" kern="1200" dirty="0"/>
            <a:t> </a:t>
          </a:r>
          <a:r>
            <a:rPr lang="sr-Latn-RS" sz="1600" kern="1200" dirty="0" err="1"/>
            <a:t>liaison</a:t>
          </a:r>
          <a:r>
            <a:rPr lang="sr-Latn-RS" sz="1600" kern="1200" dirty="0"/>
            <a:t> - </a:t>
          </a:r>
          <a:r>
            <a:rPr lang="sr-Latn-RS" sz="1600" kern="1200" dirty="0" err="1"/>
            <a:t>connection</a:t>
          </a:r>
          <a:r>
            <a:rPr lang="sr-Latn-RS" sz="1600" kern="1200" dirty="0"/>
            <a:t>, </a:t>
          </a:r>
          <a:r>
            <a:rPr lang="sr-Latn-RS" sz="1600" kern="1200" dirty="0" err="1"/>
            <a:t>connection</a:t>
          </a:r>
          <a:r>
            <a:rPr lang="sr-Latn-RS" sz="1600" kern="1200" dirty="0"/>
            <a:t>, </a:t>
          </a:r>
          <a:r>
            <a:rPr lang="sr-Latn-RS" sz="1600" kern="1200" dirty="0" err="1"/>
            <a:t>association</a:t>
          </a:r>
          <a:endParaRPr lang="en-US" sz="1600" kern="1200" dirty="0"/>
        </a:p>
      </dsp:txBody>
      <dsp:txXfrm>
        <a:off x="1677874" y="663740"/>
        <a:ext cx="2048311" cy="2048311"/>
      </dsp:txXfrm>
    </dsp:sp>
    <dsp:sp modelId="{27C0249C-2C3B-DE4B-94D3-5F48EFC80E20}">
      <dsp:nvSpPr>
        <dsp:cNvPr id="0" name=""/>
        <dsp:cNvSpPr/>
      </dsp:nvSpPr>
      <dsp:spPr>
        <a:xfrm>
          <a:off x="4011604" y="552931"/>
          <a:ext cx="2269929" cy="2269929"/>
        </a:xfrm>
        <a:prstGeom prst="roundRect">
          <a:avLst/>
        </a:prstGeom>
        <a:solidFill>
          <a:schemeClr val="dk2">
            <a:hueOff val="0"/>
            <a:satOff val="0"/>
            <a:lumOff val="0"/>
            <a:alphaOff val="0"/>
          </a:schemeClr>
        </a:solidFill>
        <a:ln w="34925" cap="flat" cmpd="sng" algn="in">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the necessity of connecting psychiatry with somatic medicine</a:t>
          </a:r>
        </a:p>
      </dsp:txBody>
      <dsp:txXfrm>
        <a:off x="4122413" y="663740"/>
        <a:ext cx="2048311" cy="2048311"/>
      </dsp:txXfrm>
    </dsp:sp>
    <dsp:sp modelId="{DDE8C238-C798-3544-A825-1762210F08C9}">
      <dsp:nvSpPr>
        <dsp:cNvPr id="0" name=""/>
        <dsp:cNvSpPr/>
      </dsp:nvSpPr>
      <dsp:spPr>
        <a:xfrm>
          <a:off x="1567065" y="2997470"/>
          <a:ext cx="2269929" cy="2269929"/>
        </a:xfrm>
        <a:prstGeom prst="roundRect">
          <a:avLst/>
        </a:prstGeom>
        <a:solidFill>
          <a:schemeClr val="dk2">
            <a:hueOff val="0"/>
            <a:satOff val="0"/>
            <a:lumOff val="0"/>
            <a:alphaOff val="0"/>
          </a:schemeClr>
        </a:solidFill>
        <a:ln w="34925" cap="flat" cmpd="sng" algn="in">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the need to involve a psychiatrist in the treatment of certain somatic diseases</a:t>
          </a:r>
        </a:p>
      </dsp:txBody>
      <dsp:txXfrm>
        <a:off x="1677874" y="3108279"/>
        <a:ext cx="2048311" cy="2048311"/>
      </dsp:txXfrm>
    </dsp:sp>
    <dsp:sp modelId="{6958F5A2-14AB-0049-AF29-BEB92627D5A1}">
      <dsp:nvSpPr>
        <dsp:cNvPr id="0" name=""/>
        <dsp:cNvSpPr/>
      </dsp:nvSpPr>
      <dsp:spPr>
        <a:xfrm>
          <a:off x="4011604" y="2997470"/>
          <a:ext cx="2269929" cy="2269929"/>
        </a:xfrm>
        <a:prstGeom prst="roundRect">
          <a:avLst/>
        </a:prstGeom>
        <a:solidFill>
          <a:schemeClr val="dk2">
            <a:hueOff val="0"/>
            <a:satOff val="0"/>
            <a:lumOff val="0"/>
            <a:alphaOff val="0"/>
          </a:schemeClr>
        </a:solidFill>
        <a:ln w="34925" cap="flat" cmpd="sng" algn="in">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 psychiatrist is a necessary consultant in departments of other branches of medicine and deals with the treatment of psychosomatic and somatopsychic disorders</a:t>
          </a:r>
        </a:p>
      </dsp:txBody>
      <dsp:txXfrm>
        <a:off x="4122413" y="3108279"/>
        <a:ext cx="2048311" cy="204831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E42185-2707-0D47-AB3E-72E9C84BFE0C}">
      <dsp:nvSpPr>
        <dsp:cNvPr id="0" name=""/>
        <dsp:cNvSpPr/>
      </dsp:nvSpPr>
      <dsp:spPr>
        <a:xfrm>
          <a:off x="0" y="0"/>
          <a:ext cx="6506304" cy="0"/>
        </a:xfrm>
        <a:prstGeom prst="line">
          <a:avLst/>
        </a:prstGeom>
        <a:solidFill>
          <a:schemeClr val="accent2">
            <a:hueOff val="0"/>
            <a:satOff val="0"/>
            <a:lumOff val="0"/>
            <a:alphaOff val="0"/>
          </a:schemeClr>
        </a:solidFill>
        <a:ln w="34925" cap="flat" cmpd="sng" algn="in">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59B1BC-DE6D-D846-A743-C007A4EC6B97}">
      <dsp:nvSpPr>
        <dsp:cNvPr id="0" name=""/>
        <dsp:cNvSpPr/>
      </dsp:nvSpPr>
      <dsp:spPr>
        <a:xfrm>
          <a:off x="0" y="0"/>
          <a:ext cx="6506304" cy="1394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100000"/>
            </a:lnSpc>
            <a:spcBef>
              <a:spcPct val="0"/>
            </a:spcBef>
            <a:spcAft>
              <a:spcPct val="35000"/>
            </a:spcAft>
            <a:buNone/>
          </a:pPr>
          <a:r>
            <a:rPr lang="sr-Latn-RS" sz="4000" kern="1200" dirty="0" err="1"/>
            <a:t>actively</a:t>
          </a:r>
          <a:r>
            <a:rPr lang="sr-Latn-RS" sz="4000" kern="1200" dirty="0"/>
            <a:t> </a:t>
          </a:r>
          <a:r>
            <a:rPr lang="sr-Latn-RS" sz="4000" kern="1200" dirty="0" err="1"/>
            <a:t>cooperating</a:t>
          </a:r>
          <a:endParaRPr lang="en-US" sz="4000" kern="1200" dirty="0"/>
        </a:p>
      </dsp:txBody>
      <dsp:txXfrm>
        <a:off x="0" y="0"/>
        <a:ext cx="6506304" cy="1394460"/>
      </dsp:txXfrm>
    </dsp:sp>
    <dsp:sp modelId="{51B2086C-AD38-0E49-BD07-34B89F61CD7A}">
      <dsp:nvSpPr>
        <dsp:cNvPr id="0" name=""/>
        <dsp:cNvSpPr/>
      </dsp:nvSpPr>
      <dsp:spPr>
        <a:xfrm>
          <a:off x="0" y="1394460"/>
          <a:ext cx="6506304" cy="0"/>
        </a:xfrm>
        <a:prstGeom prst="line">
          <a:avLst/>
        </a:prstGeom>
        <a:solidFill>
          <a:schemeClr val="accent2">
            <a:hueOff val="-55218"/>
            <a:satOff val="-18112"/>
            <a:lumOff val="-6601"/>
            <a:alphaOff val="0"/>
          </a:schemeClr>
        </a:solidFill>
        <a:ln w="34925" cap="flat" cmpd="sng" algn="in">
          <a:solidFill>
            <a:schemeClr val="accent2">
              <a:hueOff val="-55218"/>
              <a:satOff val="-18112"/>
              <a:lumOff val="-660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8A2B7F-8497-B34D-B411-902EF13341D8}">
      <dsp:nvSpPr>
        <dsp:cNvPr id="0" name=""/>
        <dsp:cNvSpPr/>
      </dsp:nvSpPr>
      <dsp:spPr>
        <a:xfrm>
          <a:off x="0" y="1394460"/>
          <a:ext cx="6506304" cy="1394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100000"/>
            </a:lnSpc>
            <a:spcBef>
              <a:spcPct val="0"/>
            </a:spcBef>
            <a:spcAft>
              <a:spcPct val="35000"/>
            </a:spcAft>
            <a:buNone/>
          </a:pPr>
          <a:r>
            <a:rPr lang="sr-Latn-RS" sz="4000" kern="1200" dirty="0"/>
            <a:t>"</a:t>
          </a:r>
          <a:r>
            <a:rPr lang="sr-Latn-RS" sz="4000" kern="1200" dirty="0" err="1"/>
            <a:t>fighter</a:t>
          </a:r>
          <a:r>
            <a:rPr lang="sr-Latn-RS" sz="4000" kern="1200" dirty="0"/>
            <a:t>"</a:t>
          </a:r>
          <a:endParaRPr lang="en-US" sz="4000" kern="1200" dirty="0"/>
        </a:p>
      </dsp:txBody>
      <dsp:txXfrm>
        <a:off x="0" y="1394460"/>
        <a:ext cx="6506304" cy="1394460"/>
      </dsp:txXfrm>
    </dsp:sp>
    <dsp:sp modelId="{47EFD08E-2AEE-1B4B-90FA-AF1A1E730E41}">
      <dsp:nvSpPr>
        <dsp:cNvPr id="0" name=""/>
        <dsp:cNvSpPr/>
      </dsp:nvSpPr>
      <dsp:spPr>
        <a:xfrm>
          <a:off x="0" y="2788920"/>
          <a:ext cx="6506304" cy="0"/>
        </a:xfrm>
        <a:prstGeom prst="line">
          <a:avLst/>
        </a:prstGeom>
        <a:solidFill>
          <a:schemeClr val="accent2">
            <a:hueOff val="-110436"/>
            <a:satOff val="-36223"/>
            <a:lumOff val="-13202"/>
            <a:alphaOff val="0"/>
          </a:schemeClr>
        </a:solidFill>
        <a:ln w="34925" cap="flat" cmpd="sng" algn="in">
          <a:solidFill>
            <a:schemeClr val="accent2">
              <a:hueOff val="-110436"/>
              <a:satOff val="-36223"/>
              <a:lumOff val="-1320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1C55F7-5443-8F4B-B622-2395D361156D}">
      <dsp:nvSpPr>
        <dsp:cNvPr id="0" name=""/>
        <dsp:cNvSpPr/>
      </dsp:nvSpPr>
      <dsp:spPr>
        <a:xfrm>
          <a:off x="0" y="2788920"/>
          <a:ext cx="6506304" cy="1394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100000"/>
            </a:lnSpc>
            <a:spcBef>
              <a:spcPct val="0"/>
            </a:spcBef>
            <a:spcAft>
              <a:spcPct val="35000"/>
            </a:spcAft>
            <a:buNone/>
          </a:pPr>
          <a:r>
            <a:rPr lang="sr-Latn-RS" sz="4000" kern="1200" dirty="0" err="1"/>
            <a:t>capitulating</a:t>
          </a:r>
          <a:endParaRPr lang="en-US" sz="4000" kern="1200" dirty="0"/>
        </a:p>
      </dsp:txBody>
      <dsp:txXfrm>
        <a:off x="0" y="2788920"/>
        <a:ext cx="6506304" cy="1394460"/>
      </dsp:txXfrm>
    </dsp:sp>
    <dsp:sp modelId="{40200F4F-358E-F049-8964-59CF5F3F1A2B}">
      <dsp:nvSpPr>
        <dsp:cNvPr id="0" name=""/>
        <dsp:cNvSpPr/>
      </dsp:nvSpPr>
      <dsp:spPr>
        <a:xfrm>
          <a:off x="0" y="4183380"/>
          <a:ext cx="6506304" cy="0"/>
        </a:xfrm>
        <a:prstGeom prst="line">
          <a:avLst/>
        </a:prstGeom>
        <a:solidFill>
          <a:schemeClr val="accent2">
            <a:hueOff val="-165654"/>
            <a:satOff val="-54335"/>
            <a:lumOff val="-19803"/>
            <a:alphaOff val="0"/>
          </a:schemeClr>
        </a:solidFill>
        <a:ln w="34925" cap="flat" cmpd="sng" algn="in">
          <a:solidFill>
            <a:schemeClr val="accent2">
              <a:hueOff val="-165654"/>
              <a:satOff val="-54335"/>
              <a:lumOff val="-1980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41EFD6-41E0-C64C-9617-4AA1897748EB}">
      <dsp:nvSpPr>
        <dsp:cNvPr id="0" name=""/>
        <dsp:cNvSpPr/>
      </dsp:nvSpPr>
      <dsp:spPr>
        <a:xfrm>
          <a:off x="0" y="4183380"/>
          <a:ext cx="6506304" cy="1394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100000"/>
            </a:lnSpc>
            <a:spcBef>
              <a:spcPct val="0"/>
            </a:spcBef>
            <a:spcAft>
              <a:spcPct val="35000"/>
            </a:spcAft>
            <a:buNone/>
          </a:pPr>
          <a:r>
            <a:rPr lang="sr-Latn-RS" sz="4000" kern="1200" dirty="0" err="1"/>
            <a:t>avoiding</a:t>
          </a:r>
          <a:endParaRPr lang="en-US" sz="4000" kern="1200" dirty="0"/>
        </a:p>
      </dsp:txBody>
      <dsp:txXfrm>
        <a:off x="0" y="4183380"/>
        <a:ext cx="6506304" cy="13944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DC1586-FD26-AE4E-8F66-2F48FB9780D5}">
      <dsp:nvSpPr>
        <dsp:cNvPr id="0" name=""/>
        <dsp:cNvSpPr/>
      </dsp:nvSpPr>
      <dsp:spPr>
        <a:xfrm>
          <a:off x="2812" y="1047042"/>
          <a:ext cx="2008376" cy="1275318"/>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8F3734-4034-5648-9C02-7E36380BEEDB}">
      <dsp:nvSpPr>
        <dsp:cNvPr id="0" name=""/>
        <dsp:cNvSpPr/>
      </dsp:nvSpPr>
      <dsp:spPr>
        <a:xfrm>
          <a:off x="225965" y="1259038"/>
          <a:ext cx="2008376" cy="1275318"/>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anxiety</a:t>
          </a:r>
        </a:p>
      </dsp:txBody>
      <dsp:txXfrm>
        <a:off x="263318" y="1296391"/>
        <a:ext cx="1933670" cy="1200612"/>
      </dsp:txXfrm>
    </dsp:sp>
    <dsp:sp modelId="{D78FC09A-30B1-224E-8756-4FABBC5AEB6A}">
      <dsp:nvSpPr>
        <dsp:cNvPr id="0" name=""/>
        <dsp:cNvSpPr/>
      </dsp:nvSpPr>
      <dsp:spPr>
        <a:xfrm>
          <a:off x="2457494" y="1047042"/>
          <a:ext cx="2008376" cy="1275318"/>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3BC972-BFF5-B44B-9988-3EC4973CADF8}">
      <dsp:nvSpPr>
        <dsp:cNvPr id="0" name=""/>
        <dsp:cNvSpPr/>
      </dsp:nvSpPr>
      <dsp:spPr>
        <a:xfrm>
          <a:off x="2680647" y="1259038"/>
          <a:ext cx="2008376" cy="1275318"/>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regression</a:t>
          </a:r>
        </a:p>
      </dsp:txBody>
      <dsp:txXfrm>
        <a:off x="2718000" y="1296391"/>
        <a:ext cx="1933670" cy="1200612"/>
      </dsp:txXfrm>
    </dsp:sp>
    <dsp:sp modelId="{D93761B8-87A0-AE49-BD88-C2D847EB505A}">
      <dsp:nvSpPr>
        <dsp:cNvPr id="0" name=""/>
        <dsp:cNvSpPr/>
      </dsp:nvSpPr>
      <dsp:spPr>
        <a:xfrm>
          <a:off x="4912176" y="1047042"/>
          <a:ext cx="2008376" cy="1275318"/>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F238E8-5AB2-7B4C-911B-DBE471E27ADF}">
      <dsp:nvSpPr>
        <dsp:cNvPr id="0" name=""/>
        <dsp:cNvSpPr/>
      </dsp:nvSpPr>
      <dsp:spPr>
        <a:xfrm>
          <a:off x="5135329" y="1259038"/>
          <a:ext cx="2008376" cy="1275318"/>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t>depresson</a:t>
          </a:r>
          <a:endParaRPr lang="en-US" sz="2100" kern="1200" dirty="0"/>
        </a:p>
      </dsp:txBody>
      <dsp:txXfrm>
        <a:off x="5172682" y="1296391"/>
        <a:ext cx="1933670" cy="1200612"/>
      </dsp:txXfrm>
    </dsp:sp>
    <dsp:sp modelId="{A34B5869-4B94-2947-91BD-DB16DCA5EC7D}">
      <dsp:nvSpPr>
        <dsp:cNvPr id="0" name=""/>
        <dsp:cNvSpPr/>
      </dsp:nvSpPr>
      <dsp:spPr>
        <a:xfrm>
          <a:off x="7366858" y="1047042"/>
          <a:ext cx="2008376" cy="1275318"/>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BE4F85-9C75-B943-8F14-08766A8A208F}">
      <dsp:nvSpPr>
        <dsp:cNvPr id="0" name=""/>
        <dsp:cNvSpPr/>
      </dsp:nvSpPr>
      <dsp:spPr>
        <a:xfrm>
          <a:off x="7590011" y="1259038"/>
          <a:ext cx="2008376" cy="1275318"/>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sr-Latn-RS" sz="2100" kern="1200" dirty="0" err="1"/>
            <a:t>aggressiveness</a:t>
          </a:r>
          <a:endParaRPr lang="en-US" sz="2100" kern="1200" dirty="0"/>
        </a:p>
      </dsp:txBody>
      <dsp:txXfrm>
        <a:off x="7627364" y="1296391"/>
        <a:ext cx="1933670" cy="1200612"/>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Action1.xml><?xml version="1.0" encoding="utf-8"?>
<iact:actions xmlns:iact="http://schemas.microsoft.com/office/powerpoint/2014/inkAction" lengthUnit="cm" timeUnit="ms">
  <inkml:definitions xmlns:inkml="http://www.w3.org/2003/InkML">
    <inkml:context xml:id="ctx0">
      <inkml:inkSource xml:id="inkSrc0">
        <inkml:traceFormat>
          <inkml:channel name="X" type="integer" min="-2.14748E9" max="2.14748E9" units="cm"/>
          <inkml:channel name="Y" type="integer" min="-2.14748E9" max="2.14748E9" units="cm"/>
          <inkml:channel name="F" type="integer" max="32767" units="dev"/>
          <inkml:channel name="T" type="integer" max="2.14748E9" units="dev"/>
        </inkml:traceFormat>
        <inkml:channelProperties>
          <inkml:channelProperty channel="X" name="resolution" value="1000" units="1/cm"/>
          <inkml:channelProperty channel="Y" name="resolution" value="1000" units="1/cm"/>
          <inkml:channelProperty channel="F" name="resolution" value="0" units="1/dev"/>
          <inkml:channelProperty channel="T" name="resolution" value="1" units="1/dev"/>
        </inkml:channelProperties>
      </inkml:inkSource>
      <inkml:timestamp xml:id="ts0" timeString="2022-01-31T09:59:47.866"/>
    </inkml:context>
    <inkml:brush xml:id="br0">
      <inkml:brushProperty name="width" value="0.05292" units="cm"/>
      <inkml:brushProperty name="height" value="0.05292" units="cm"/>
      <inkml:brushProperty name="color" value="#FF0000"/>
    </inkml:brush>
  </inkml:definitions>
  <iact:action type="add" startTime="113540">
    <iact:property name="dataType"/>
    <iact:actionData xml:id="d0">
      <inkml:trace xmlns:inkml="http://www.w3.org/2003/InkML" xml:id="stk0" contextRef="#ctx0" brushRef="#br0">6018 12243 24575 0,'-42'0'0'11,"1"0"0"0,-19 0 0 0,-5 0 0 0,1 0 0 0,4 0 0 0,0 0 0 0,14 0 0 0,-14 0 0 0,18 0 0 0,1 0 0 0,-19 0 0 0,14 0 0 0,-33 0 0 0,15 0 0 0,-1 0 0 0,-13 19 0 0,13-14 0 0,-18 13 0 0,0-18 0 0,19 18 0 0,4-13 0 0,0 32 0 0,32-32 0 0,-27 13 0 1,50-18 0-1,-32 0 0 0,33 0 0 0,-33 0 0 0,32 0 0 0,-13 18 0 0,18-13 0 0,0 13 0 0,0-18 0 0,0 19 0 0,0-14 0 0,0 13 0 0,0-18 0 0,0 18 0 0,0-13 0 0,0 13 0 0,0-18 0 0,0 19 0 0,0-14 0 0,0 31 0 0,0-31 0 0,0 13 0 0,0 1 0 0,0-14 0 0,0 13 0 1,0 0 0-1,0 5 0 0,0 1 0 0,0-6 0 0,0-18 0 0,0 18 0 0,0-13 0 0,0 14 0 0,0-19 0 0,0 18 0 0,18-13 0 0,-13 13 0 0,13-18 0 0,-18 0 0 0,0 18 0 0,19-13 0 0,-15 14 0 0,33-1 0 0,-32 5 0 0,13 0 0 0,1-4 0 0,-15-1 0 0,33-13 0 0,-32 31 0 0,13-31 0 1,1 14 0-1,-15-19 0 0,15 18 0 0,-1-13 0 0,5 13 0 0,0 0 0 0,14-13 0 0,-14 14 0 0,19-19 0 0,-1 18 0 0,1-13 0 0,18 13 0 0,-14 0 0 0,-5-13 0 0,-4 14 0 0,-14-19 0 0,19 18 0 0,-1-13 0 0,1 13 0 0,-1-18 0 0,1 0 0 0,-1 18 0 0,1-13 0 0,-1 14 0 1,19-19 0-1,-14 0 0 0,14 0 0 0,-18 0 0 0,18 0 0 0,-14 0 0 0,14 0 0 0,0 0 0 0,-14 0 0 0,14 0 0 0,-19 0 0 0,1 0 0 0,18 0 0 0,-14 0 0 0,14 0 0 0,0 0 0 0,-14 0 0 0,32 18 0 0,-13-13 0 0,18 13 0 0,-18-18 0 0,13 0 0 0,-32 0 0 0,32 0 0 0,-13 0 0 1,0 0 0-1,-5 0 0 0,-19 0 0 0,19 0 0 0,-14 0 0 0,14 0 0 0,-18 0 0 0,18 0 0 0,-14 0 0 0,14 0 0 0,0 0 0 0,23 0 0 0,-14 0 0 0,28 0 0 0,-33 0 0 0,1 0 0 0,32 0 0 0,-28 0 0 0,32 0 0 0,-18 0 0 0,0 0 0 0,0-18 0 0,-18 13 0 0,13-13 0 0,-32 18 0 1,14 0 0-1,-18-19 0 0,-1 14 0 0,1-13 0 0,-19 18 0 0,14-18 0 0,-14 13 0 0,18-13 0 0,-18-1 0 0,14 14 0 0,-32-13 0 0,32 0 0 0,-33-5 0 0,33-1 0 0,-32-12 0 0,32 31 0 0,-33-32 0 0,33 14 0 0,-32-18 0 0,32-1 0 0,-33 1 0 0,15 17 0 0,-1-12 0 0,-13 13 0 1,13-19 0-1,-18 0 0 0,0 1 0 0,0-1 0 0,0 19 0 0,0-13 0 0,0 12 0 0,0-17 0 0,-18 18 0 0,13-14 0 0,-32 14 0 0,14-19 0 0,-18 1 0 0,-1-19 0 0,1 32 0 0,-19-27 0 0,14 32 0 0,-33-19 0 0,33 19 0 0,-14-13 0 0,-18 12 0 0,27 1 0 0,-6 3 0 0,-1 3 0 0,7 13 0 1,-64-15 0-1,64 1 0 0,-46 13 0 0,33-13 0 0,-19-1 0 0,0 15 0 0,18-15 0 0,-13 19 0 0,32 0 0 0,-33 0 0 0,33 0 0 0,-32 0 0 0,32 0 0 0,-14 0 0 0,18 0 0 0,1 0 0 0,-19 0 0 0,14 0 0 0,4 0 0 0,5 0 0 0,14 19 0 0,0-15 0 0,5 15 0 0,-1-19 0 0,15 0 0 1,-15 0 0-1,19 0 0 0,0 18 0 0,-18-13 0 0,13 13 0 0,-13-18 0 0,18 0 0 0,0 0 0 0,-19 0 0 0,14 0 0 0,-13 0 0 0,18 0 0 0,-18 0 0 0,13 0 0 0,-13 0 0 0,-1 0 0 0,14 0 0 0,-13 0 0 0,0 0 0 0,13 0 0 0,-13 0 0 0,18 0 0 0,0 0 0 0,0 0 0 1</inkml:trace>
    </iact:actionData>
  </iact:action>
  <iact:action type="add" startTime="117653">
    <iact:property name="dataType"/>
    <iact:actionData xml:id="d1">
      <inkml:trace xmlns:inkml="http://www.w3.org/2003/InkML" xml:id="stk1" contextRef="#ctx0" brushRef="#br0">5644 8425 24575 0,'-23'0'0'9,"5"0"0"1,18 0 0-1,-19 0 0 1,15 0 0-1,-33 0 0 1,14 0 0 0,-19 0 0-1,1 0 0 1,-19 0 0-1,14 0 0 1,-33 0 0-1,15 0 0 1,-19 0 0 0,18 0 0-1,5 19 0 1,19-15 0-1,-1 15 0 1,19-19 0 0,-14 0 0-1,33 0 0 1,-15 0 0-1,19 0 0 1,-18 0 0-1,13 0 0 1,-13 0 0 0,-1 18 0-1,15-13 0 1,-15 13 0-1,1 1 0 1,-5-15 0-1,0 33 0 1,-14-32 0 0,32 32 0-1,-32-33 0 1,33 33 0-1,-15-14 0 1,1 0 0 0,13 14 0-1,-13-32 0 1,18 32 0-1,0-33 0 1,0 15 0-1,0-1 0 1,0-13 0 0,0 13 0-1,0 1 0 1,0 22 0-1,0 5 0 1,0 14 0-1,0-18 0 1,-19 18 0 0,15-14 0-1,-15 14 0 1,19-19 0-1,0-18 0 1,0 14 0 0,0-32 0-1,0 13 0 1,0 1 0-1,0-15 0 1,0 15 0-1,0-19 0 1,19 0 0 0,-15 18 0-1,33-13 0 1,-14 13 0-1,19 1 0 1,-1-15 0-1,19 33 0 1,-32-32 0 0,27 32 0-1,-13-33 0 1,4 15 0-1,14-1 0 1,0-13 0 0,-14 32 0-1,32-33 0 1,-13 15 0-1,18-19 0 1,0 0 0-1,-19 0 0 1,33 0 0 0,-9 0 0-1,0 0 0 1,-20 0 0-1,-3 0 0 1,-9 0 0 0,10 0 0-1,1 0 0 1,3 0 0-1,31 0 0 1,0 0 0-1,-13 0 0 1,14 0 0 0,-19 0 0-1,0 0 0 1,18 0 0-1,-32 0 0 1,46 0 0-1,-45 0 0 1,31 0 0 0,-18 0 0-1,0 0 0 1,-18 0 0-1,13 0 0 1,-13 0 0 0,-1 0 0-1,15 0 0 1,-15 0 0-1,19 0 0 1,-18 0 0-1,13 0 0 1,5-19 0 0,23 15-426-1,-44-6 1 1,1 1 425-1,0 9 0 1,-2 0 0-1,45-18 0 1,-46 16 0 0,0-1 0-1,46-15 0 1,0 18 0-1,-36-9 0 1,-1-1 0 0,23 6 0-1,-33-5 0 1,2-1 0-1,0 0 0 1,-2 2-331-1,33 3 331 1,-23-13 0 0,0-1 0-1,19 15 0 1,-28-13 0-1,0-3 0 1,27-3 0-1,15 0 0 1,-19-33 0 0,0 47 0-1,0-46 0 1,0 13 0-1,-19-4 0 1,15-32 0 0,-33 32 0-1,14-14 0 1,-19 18 0-1,1 1 0 1,-19-1 836-1,14 1-836 1,-33 18 346 0,15-14-346-1,-19 32 0 1,0-13 0-1,0-1 0 1,0 15 0 0,0-15 0-1,0 19 0 1,-19-18 0-1,15 13 0 1,-33-32 0-1,-5 33 0 1,15-33 0 0,-47 32 0-1,46-32 0 1,-32 14 0-1,0 0 0 1,14-14 0-1,-32 33 0 1,32-33 0 0,-33 32 0-1,-4-13 0 1,14 18 0-1,-46 0-742 1,27 0 742 0,27 0 0-1,-2 0 0 1,0 0 0-1,1 0 0 1,0 0 0-1,0 0 0 1,0 0 0 0,-1 0 0-1,-10 0 0 1,3 0 0-1,-22 0 0 1,8 0 0-1,-3 0 0 1,-28 0 0 0,53 0 0-1,-5 0 0 1,-29 0 0-1,3 0 0 1,-9 0 0 0,22 0 0-1,-1 0 0 1,-20 0 0-1,32 0 0 1,-1 0 0-1,-45 0 0 1,53 0 0 0,-1 0 0-1,-52 0 0 1,46 0 0-1,11 0 0 1,-4 0 0-1,-44 0 0 1,43 9 0 0,2 0 0-1,-27-4-5 1,28 13 1-1,5 1 4 1,4-15 0 0,-46 33 0-1,51-32 0 1,-32 13 0-1,31 1 741 1,6-15-741-1,4 15 10 1,14-1-10 0,0-13 0-1,5 13 0 1,18-18 0-1,0 0 0 1,0 0 0 0</inkml:trace>
    </iact:actionData>
  </iact:action>
  <iact:action type="add" startTime="122145">
    <iact:property name="dataType"/>
    <iact:actionData xml:id="d2">
      <inkml:trace xmlns:inkml="http://www.w3.org/2003/InkML" xml:id="stk2" contextRef="#ctx0" brushRef="#br0">5022 14651 24575 0,'0'41'0'10,"0"19"0"1,0-14 0-1,0 14 0 1,0 0 0-1,-19 5 0 1,15 18 0-1,-15 0 0 1,19-19 0-1,0-4 0 1,0-18 0-1,0-1 0 1,0 1 0-1,0-1 0 1,0-18 0-1,0-4 0 1,0-19 0-1,0 18 0 1,0-13 0-1,0 13 0 1,0-18 0-1,0 19 0 1,0-15 0-1,0 15 0 1,19-19 0-1,-15 0 0 1,15 18 0-1,-1-13 0 1,-13 13 0-1,32-18 0 1,-33 19 0-1,33-15 0 1,-14 15 0-1,0-1 0 1,14-13 0-1,-32 13 0 1,32-18 0-1,-33 0 0 1,33 0 0-1,-32 0 0 1,32 0 0-1,-33 0 0 1,33 0 0-1,-14 0 0 1,0 0 0-1,33 0 0 1,-29 0 0-1,33 0 0 1,-18 0 0-1,18 0 0 1,-14 0 0-1,14 0 0 1,-19 0 0-1,1 0 0 1,18 0 0-1,-14 0 0 1,14 0 0-1,-19 0 0 1,1 0 0-1,18 0 0 1,-14 0 0-1,14 0 0 1,0 0 0-1,-14 0 0 1,14 0 0-1,-18 0 0 1,17 0 0-1,-12 0 0 1,13 0 0-1,-19 0 0 1,19 0 0-1,-14 0 0 1,14 0 0 0,0 0 0-1,-14-18 0 1,32 13 0-1,-13-13 0 1,0 18 0-1,13 0 0 1,-32 0 0-1,33 0 0 1,-33 0 0-1,14 0 0 1,0 0 0-1,-14 0 0 1,32 0 0-1,-32 0 0 1,14 0 0-1,0 0 0 1,-14 0 0-1,14-19 0 1,-18 15 0-1,-1-15 0 1,1 19 0-1,-1 0 0 1,1 0 0-1,-19 0 0 1,14 0 0-1,-33 0 0 1,33 0 0-1,-32-18 0 1,32 13 0-1,-33-13 0 1,33 18 0-1,-32 0 0 1,13 0 0-1,-18-19 0 1,0 15 0-1,19-15 0 1,-15 19 0-1,15 0 0 1,-19 0 0-1,0-18 0 1,0 13 0-1,18-32 0 1,-13 14 0-1,32-18 0 1,4-1 0-1,-13 1 0 1,46-1 0-1,-47 1 0 1,33-1 0-1,-18 1 0 1,-1-1 0-1,1 1 0 1,-19 18 0-1,14 4 0 1,-33 19 0-1,15-18 0 1,-19 13 0-1,18-13 0 1,-13 18 0-1,13 0 0 1,-18 0 0-1,-18-19 0 1,13 15 0-1,-13-15 0 1,-1 19 0-1,15-18 0 1,-15-5 0-1,1 0 0 1,-5-14 0-1,0 14 0 1,-14 0 0-1,32-14 0 1,-32 14 0 0,14 0 0-1,-18-14 0 1,18 14 0-1,-14 0 0 1,14 4 0-1,0 1 0 1,4 13 0-1,1-32 0 1,-5 33 0-1,0-15 0 1,-14 1 0-1,32 13 0 1,-32-13 0-1,33-1 0 1,-33 15 0-1,32-15 0 1,-32 19 0-1,33 0 0 1,-15 0 0-1,19 0 0 1,-18 0 0-1,13 0 0 1,-32 0 0-1,33 0 0 1,-33 0 0-1,32 0 0 1,-32 0 0-1,14 0 0 1,0 0 0-1,-14 0 0 1,33 0 0-1,-33 0 0 1,14 0 0-1,-19 0 0 1,19 0 0-1,-14 0 0 1,14 0 0-1,-18 0 0 1,-1 0 0-1,1 0 0 1,-1 0 0-1,1 0 0 1,18 0 0-1,-14 0 0 1,14 0 0-1,-19 0 0 1,1 0 0-1,-1 0 0 1,1 0 0-1,-1 0 0 1,1 0 0-1,18 0 0 1,-14 0 0-1,14 0 0 1,0 0 0-1,-14 0 0 1,32 0 0-1,-13 0 0 1,-1 0 0-1,15 0 0 1,-15 0 0-1,1 0 0 1,13 0 0-1,-13 0 0 1,-1 0 0-1,-4 0 0 1,-18 0 0-1,-1 0 0 1,1 0 0-1,-1 0 0 1,19 0 0-1,-14 0 0 1,14 0 0 0,0 0 0-1,-14 0 0 1,14 0 0-1,0 0 0 1,-14 0 0-1,14 0 0 1,-18 0 0-1,-1 0 0 1,19 0 0-1,-14 0 0 1,14 0 0-1,-18 0 0 1,-1 0 0-1,0 0 0 1,1 0 0-1,-1 19 0 1,1-15 0-1,-1 15 0 1,1-19 0-1,-19 0 0 1,14 18 0-1,-14-13 0 1,18 13 0-1,1-18 0 1,18 0 0-1,-14 19 0 1,14-15 0-1,-19 15 0 1,19-19 0-1,-13 0 0 1,12 0 0-1,1 18 0 1,-14-13 0-1,14 13 0 1,0-18 0-1,-14 19 0 1,33-15 0-1,-33 15 0 1,32-19 0-1,-32 0 0 1,33 0 0-1,-15 0 0 1,38 0 0-1,-15 0 0 1,33 0 0-1,-32 0 0 1,13 0 0-1,1 0 0 1,-15 0 0-1,15 0 0 1,-1 0 0-1,-13 0 0 1,32 0 0-1,-33 0 0 1,15 0 0-1,-1 0 0 1,5 0 0-1,19 0 0 1,-1-19 0-1,1 15 0 1,-1-15 0-1,19 19 0 1,5 0 0-1,36-18 0 1,-13 13 0-1,13-32 0 1,1 33 0-1,-14-15 0 1,13 1 0-1,-18 13 0 1,0-13 0-1,0 18 0 1,0 0 0 0,0 0 0-1,0-19 0 1,0 15 0-1,0-15 0 1,0 19 0-1,19 0 0 1,-33 0 0-1,28 0 0 1,-33-18 0-1,1 13 0 1,-5-13 0-1,-19 18 0 1,1 0 0-1,-1 0 0 1,1 0 0-1,-19 0 0 1,14 0 0-1,-14 0 0 1,0 0 0-1,14 0 0 1,-14 0 0-1,18 0 0 1,1 0 0-1,-1 0 0 1,1 0 0-1,-1 0 0 1,19 0 0-1,-14 0 0 1,-4 0 0-1,-5 0 0 1,-14 0 0-1,0 0 0 1,-5 0 0-1,1 0 0 1,-15 0 0-1,15 0 0 1,-19 0 0-1,0 0 0 1,18 18 0-1,-13-13 0 1,13 13 0-1,-18-18 0 1,0 0 0-1,0 19 0 1,0-15 0-1,0 15 0 1,0-19 0-1,0 18 0 1,19-13 0-1,-15 32 0 1,15-33 0-1,-19 33 0 1,18-32 0-1,-13 32 0 1,32-14 0-1,-33 0 0 1,33 14 0-1,-32-14 0 1,32 18 0-1,-33-18 0 1,15 14 0-1,-1-32 0 1,-13 13 0-1,13-18 0 1,-18 19 0-1,0-15 0 1,0 15 0-1,0-19 0 1,0 18 0-1,0-13 0 1,0 13 0 0</inkml:trace>
    </iact:actionData>
  </iact:action>
  <iact:action type="add" startTime="131123">
    <iact:property name="dataType"/>
    <iact:actionData xml:id="d3">
      <inkml:trace xmlns:inkml="http://www.w3.org/2003/InkML" xml:id="stk3" contextRef="#ctx0" brushRef="#br0">18137 13281 24575 0,'0'0'0'128</inkml:trace>
    </iact:actionData>
  </iact:action>
</iact:actions>
</file>

<file path=ppt/ink/inkAction2.xml><?xml version="1.0" encoding="utf-8"?>
<iact:actions xmlns:iact="http://schemas.microsoft.com/office/powerpoint/2014/inkAction" lengthUnit="cm" timeUnit="ms">
  <inkml:definitions xmlns:inkml="http://www.w3.org/2003/InkML">
    <inkml:context xml:id="ctx0">
      <inkml:inkSource xml:id="inkSrc0">
        <inkml:traceFormat>
          <inkml:channel name="X" type="integer" min="-2.14748E9" max="2.14748E9" units="cm"/>
          <inkml:channel name="Y" type="integer" min="-2.14748E9" max="2.14748E9" units="cm"/>
          <inkml:channel name="F" type="integer" max="32767" units="dev"/>
          <inkml:channel name="T" type="integer" max="2.14748E9" units="dev"/>
        </inkml:traceFormat>
        <inkml:channelProperties>
          <inkml:channelProperty channel="X" name="resolution" value="1000" units="1/cm"/>
          <inkml:channelProperty channel="Y" name="resolution" value="1000" units="1/cm"/>
          <inkml:channelProperty channel="F" name="resolution" value="0" units="1/dev"/>
          <inkml:channelProperty channel="T" name="resolution" value="1" units="1/dev"/>
        </inkml:channelProperties>
      </inkml:inkSource>
      <inkml:timestamp xml:id="ts0" timeString="2022-01-31T09:59:47.866"/>
    </inkml:context>
    <inkml:brush xml:id="br0">
      <inkml:brushProperty name="width" value="0.05292" units="cm"/>
      <inkml:brushProperty name="height" value="0.05292" units="cm"/>
      <inkml:brushProperty name="color" value="#FF0000"/>
    </inkml:brush>
  </inkml:definitions>
  <iact:action type="add" startTime="91950">
    <iact:property name="dataType"/>
    <iact:actionData xml:id="d0">
      <inkml:trace xmlns:inkml="http://www.w3.org/2003/InkML" xml:id="stk0" contextRef="#ctx0" brushRef="#br0">16186 14900 24575 0,'0'0'0'151</inkml:trace>
    </iact:actionData>
  </iact:action>
</iact:actions>
</file>

<file path=ppt/ink/inkAction3.xml><?xml version="1.0" encoding="utf-8"?>
<iact:actions xmlns:iact="http://schemas.microsoft.com/office/powerpoint/2014/inkAction" lengthUnit="cm" timeUnit="ms">
  <inkml:definitions xmlns:inkml="http://www.w3.org/2003/InkML">
    <inkml:context xml:id="ctx0">
      <inkml:inkSource xml:id="inkSrc0">
        <inkml:traceFormat>
          <inkml:channel name="X" type="integer" min="-2.14748E9" max="2.14748E9" units="cm"/>
          <inkml:channel name="Y" type="integer" min="-2.14748E9" max="2.14748E9" units="cm"/>
          <inkml:channel name="F" type="integer" max="32767" units="dev"/>
          <inkml:channel name="T" type="integer" max="2.14748E9" units="dev"/>
        </inkml:traceFormat>
        <inkml:channelProperties>
          <inkml:channelProperty channel="X" name="resolution" value="1000" units="1/cm"/>
          <inkml:channelProperty channel="Y" name="resolution" value="1000" units="1/cm"/>
          <inkml:channelProperty channel="F" name="resolution" value="0" units="1/dev"/>
          <inkml:channelProperty channel="T" name="resolution" value="1" units="1/dev"/>
        </inkml:channelProperties>
      </inkml:inkSource>
      <inkml:timestamp xml:id="ts0" timeString="2022-01-31T09:59:47.866"/>
    </inkml:context>
    <inkml:brush xml:id="br0">
      <inkml:brushProperty name="width" value="0.05292" units="cm"/>
      <inkml:brushProperty name="height" value="0.05292" units="cm"/>
      <inkml:brushProperty name="color" value="#FF0000"/>
    </inkml:brush>
  </inkml:definitions>
  <iact:action type="add" startTime="48181">
    <iact:property name="dataType"/>
    <iact:actionData xml:id="d0">
      <inkml:trace xmlns:inkml="http://www.w3.org/2003/InkML" xml:id="stk0" contextRef="#ctx0" brushRef="#br0">8342 15688 24575 0,'0'0'0'81</inkml:trace>
    </iact:actionData>
  </iact:action>
  <iact:action type="add" startTime="173883">
    <iact:property name="dataType"/>
    <iact:actionData xml:id="d1">
      <inkml:trace xmlns:inkml="http://www.w3.org/2003/InkML" xml:id="stk1" contextRef="#ctx0" brushRef="#br0">9338 16477 24575 0,'0'0'0'87</inkml:trace>
    </iact:actionData>
  </iact:action>
</iact:action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599C6A-62D1-4D48-A1B7-75BAF1E9D4AF}" type="datetimeFigureOut">
              <a:rPr lang="en-RS" smtClean="0"/>
              <a:t>02/11/2024</a:t>
            </a:fld>
            <a:endParaRPr lang="en-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CCCA86-B2B7-B140-8772-B47F0DC676E8}" type="slidenum">
              <a:rPr lang="en-RS" smtClean="0"/>
              <a:t>‹#›</a:t>
            </a:fld>
            <a:endParaRPr lang="en-RS"/>
          </a:p>
        </p:txBody>
      </p:sp>
    </p:spTree>
    <p:extLst>
      <p:ext uri="{BB962C8B-B14F-4D97-AF65-F5344CB8AC3E}">
        <p14:creationId xmlns:p14="http://schemas.microsoft.com/office/powerpoint/2010/main" val="2035762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a:t>
            </a:fld>
            <a:endParaRPr lang="en-RS"/>
          </a:p>
        </p:txBody>
      </p:sp>
    </p:spTree>
    <p:extLst>
      <p:ext uri="{BB962C8B-B14F-4D97-AF65-F5344CB8AC3E}">
        <p14:creationId xmlns:p14="http://schemas.microsoft.com/office/powerpoint/2010/main" val="675501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11</a:t>
            </a:fld>
            <a:endParaRPr lang="en-RS"/>
          </a:p>
        </p:txBody>
      </p:sp>
    </p:spTree>
    <p:extLst>
      <p:ext uri="{BB962C8B-B14F-4D97-AF65-F5344CB8AC3E}">
        <p14:creationId xmlns:p14="http://schemas.microsoft.com/office/powerpoint/2010/main" val="2818211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12</a:t>
            </a:fld>
            <a:endParaRPr lang="en-RS"/>
          </a:p>
        </p:txBody>
      </p:sp>
    </p:spTree>
    <p:extLst>
      <p:ext uri="{BB962C8B-B14F-4D97-AF65-F5344CB8AC3E}">
        <p14:creationId xmlns:p14="http://schemas.microsoft.com/office/powerpoint/2010/main" val="3673208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13</a:t>
            </a:fld>
            <a:endParaRPr lang="en-RS"/>
          </a:p>
        </p:txBody>
      </p:sp>
    </p:spTree>
    <p:extLst>
      <p:ext uri="{BB962C8B-B14F-4D97-AF65-F5344CB8AC3E}">
        <p14:creationId xmlns:p14="http://schemas.microsoft.com/office/powerpoint/2010/main" val="1400667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14</a:t>
            </a:fld>
            <a:endParaRPr lang="en-RS"/>
          </a:p>
        </p:txBody>
      </p:sp>
    </p:spTree>
    <p:extLst>
      <p:ext uri="{BB962C8B-B14F-4D97-AF65-F5344CB8AC3E}">
        <p14:creationId xmlns:p14="http://schemas.microsoft.com/office/powerpoint/2010/main" val="2473625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17</a:t>
            </a:fld>
            <a:endParaRPr lang="en-RS"/>
          </a:p>
        </p:txBody>
      </p:sp>
    </p:spTree>
    <p:extLst>
      <p:ext uri="{BB962C8B-B14F-4D97-AF65-F5344CB8AC3E}">
        <p14:creationId xmlns:p14="http://schemas.microsoft.com/office/powerpoint/2010/main" val="215415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18</a:t>
            </a:fld>
            <a:endParaRPr lang="en-RS"/>
          </a:p>
        </p:txBody>
      </p:sp>
    </p:spTree>
    <p:extLst>
      <p:ext uri="{BB962C8B-B14F-4D97-AF65-F5344CB8AC3E}">
        <p14:creationId xmlns:p14="http://schemas.microsoft.com/office/powerpoint/2010/main" val="3221554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26</a:t>
            </a:fld>
            <a:endParaRPr lang="en-RS"/>
          </a:p>
        </p:txBody>
      </p:sp>
    </p:spTree>
    <p:extLst>
      <p:ext uri="{BB962C8B-B14F-4D97-AF65-F5344CB8AC3E}">
        <p14:creationId xmlns:p14="http://schemas.microsoft.com/office/powerpoint/2010/main" val="182331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28</a:t>
            </a:fld>
            <a:endParaRPr lang="en-RS"/>
          </a:p>
        </p:txBody>
      </p:sp>
    </p:spTree>
    <p:extLst>
      <p:ext uri="{BB962C8B-B14F-4D97-AF65-F5344CB8AC3E}">
        <p14:creationId xmlns:p14="http://schemas.microsoft.com/office/powerpoint/2010/main" val="189238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2</a:t>
            </a:fld>
            <a:endParaRPr lang="en-RS"/>
          </a:p>
        </p:txBody>
      </p:sp>
    </p:spTree>
    <p:extLst>
      <p:ext uri="{BB962C8B-B14F-4D97-AF65-F5344CB8AC3E}">
        <p14:creationId xmlns:p14="http://schemas.microsoft.com/office/powerpoint/2010/main" val="2076435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3</a:t>
            </a:fld>
            <a:endParaRPr lang="en-RS"/>
          </a:p>
        </p:txBody>
      </p:sp>
    </p:spTree>
    <p:extLst>
      <p:ext uri="{BB962C8B-B14F-4D97-AF65-F5344CB8AC3E}">
        <p14:creationId xmlns:p14="http://schemas.microsoft.com/office/powerpoint/2010/main" val="3801825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Cyrl-RS" dirty="0"/>
          </a:p>
        </p:txBody>
      </p:sp>
      <p:sp>
        <p:nvSpPr>
          <p:cNvPr id="4" name="Slide Number Placeholder 3"/>
          <p:cNvSpPr>
            <a:spLocks noGrp="1"/>
          </p:cNvSpPr>
          <p:nvPr>
            <p:ph type="sldNum" sz="quarter" idx="5"/>
          </p:nvPr>
        </p:nvSpPr>
        <p:spPr/>
        <p:txBody>
          <a:bodyPr/>
          <a:lstStyle/>
          <a:p>
            <a:fld id="{F0CCCA86-B2B7-B140-8772-B47F0DC676E8}" type="slidenum">
              <a:rPr lang="en-RS" smtClean="0"/>
              <a:t>4</a:t>
            </a:fld>
            <a:endParaRPr lang="en-RS"/>
          </a:p>
        </p:txBody>
      </p:sp>
    </p:spTree>
    <p:extLst>
      <p:ext uri="{BB962C8B-B14F-4D97-AF65-F5344CB8AC3E}">
        <p14:creationId xmlns:p14="http://schemas.microsoft.com/office/powerpoint/2010/main" val="668181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Cyrl-RS" dirty="0"/>
          </a:p>
        </p:txBody>
      </p:sp>
      <p:sp>
        <p:nvSpPr>
          <p:cNvPr id="4" name="Slide Number Placeholder 3"/>
          <p:cNvSpPr>
            <a:spLocks noGrp="1"/>
          </p:cNvSpPr>
          <p:nvPr>
            <p:ph type="sldNum" sz="quarter" idx="5"/>
          </p:nvPr>
        </p:nvSpPr>
        <p:spPr/>
        <p:txBody>
          <a:bodyPr/>
          <a:lstStyle/>
          <a:p>
            <a:fld id="{F0CCCA86-B2B7-B140-8772-B47F0DC676E8}" type="slidenum">
              <a:rPr lang="en-RS" smtClean="0"/>
              <a:t>5</a:t>
            </a:fld>
            <a:endParaRPr lang="en-RS"/>
          </a:p>
        </p:txBody>
      </p:sp>
    </p:spTree>
    <p:extLst>
      <p:ext uri="{BB962C8B-B14F-4D97-AF65-F5344CB8AC3E}">
        <p14:creationId xmlns:p14="http://schemas.microsoft.com/office/powerpoint/2010/main" val="1784247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6</a:t>
            </a:fld>
            <a:endParaRPr lang="en-RS"/>
          </a:p>
        </p:txBody>
      </p:sp>
    </p:spTree>
    <p:extLst>
      <p:ext uri="{BB962C8B-B14F-4D97-AF65-F5344CB8AC3E}">
        <p14:creationId xmlns:p14="http://schemas.microsoft.com/office/powerpoint/2010/main" val="34028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Cyrl-RS" dirty="0"/>
          </a:p>
        </p:txBody>
      </p:sp>
      <p:sp>
        <p:nvSpPr>
          <p:cNvPr id="4" name="Slide Number Placeholder 3"/>
          <p:cNvSpPr>
            <a:spLocks noGrp="1"/>
          </p:cNvSpPr>
          <p:nvPr>
            <p:ph type="sldNum" sz="quarter" idx="5"/>
          </p:nvPr>
        </p:nvSpPr>
        <p:spPr/>
        <p:txBody>
          <a:bodyPr/>
          <a:lstStyle/>
          <a:p>
            <a:fld id="{F0CCCA86-B2B7-B140-8772-B47F0DC676E8}" type="slidenum">
              <a:rPr lang="en-RS" smtClean="0"/>
              <a:t>7</a:t>
            </a:fld>
            <a:endParaRPr lang="en-RS"/>
          </a:p>
        </p:txBody>
      </p:sp>
    </p:spTree>
    <p:extLst>
      <p:ext uri="{BB962C8B-B14F-4D97-AF65-F5344CB8AC3E}">
        <p14:creationId xmlns:p14="http://schemas.microsoft.com/office/powerpoint/2010/main" val="3266334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8</a:t>
            </a:fld>
            <a:endParaRPr lang="en-RS"/>
          </a:p>
        </p:txBody>
      </p:sp>
    </p:spTree>
    <p:extLst>
      <p:ext uri="{BB962C8B-B14F-4D97-AF65-F5344CB8AC3E}">
        <p14:creationId xmlns:p14="http://schemas.microsoft.com/office/powerpoint/2010/main" val="2678278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S" dirty="0"/>
          </a:p>
        </p:txBody>
      </p:sp>
      <p:sp>
        <p:nvSpPr>
          <p:cNvPr id="4" name="Slide Number Placeholder 3"/>
          <p:cNvSpPr>
            <a:spLocks noGrp="1"/>
          </p:cNvSpPr>
          <p:nvPr>
            <p:ph type="sldNum" sz="quarter" idx="5"/>
          </p:nvPr>
        </p:nvSpPr>
        <p:spPr/>
        <p:txBody>
          <a:bodyPr/>
          <a:lstStyle/>
          <a:p>
            <a:fld id="{F0CCCA86-B2B7-B140-8772-B47F0DC676E8}" type="slidenum">
              <a:rPr lang="en-RS" smtClean="0"/>
              <a:t>10</a:t>
            </a:fld>
            <a:endParaRPr lang="en-RS"/>
          </a:p>
        </p:txBody>
      </p:sp>
    </p:spTree>
    <p:extLst>
      <p:ext uri="{BB962C8B-B14F-4D97-AF65-F5344CB8AC3E}">
        <p14:creationId xmlns:p14="http://schemas.microsoft.com/office/powerpoint/2010/main" val="899465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smtClean="0"/>
              <a:pPr/>
              <a:t>2/11/2024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smtClean="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19970967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419720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2578609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243686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smtClean="0"/>
              <a:pPr/>
              <a:t>2/11/2024</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smtClean="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364535497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54988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2445217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219604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smtClean="0"/>
              <a:t>2/11/2024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726023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smtClean="0"/>
              <a:pPr/>
              <a:t>2/11/2024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15638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smtClean="0"/>
              <a:pPr/>
              <a:t>2/11/2024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79920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smtClean="0"/>
              <a:pPr/>
              <a:t>2/11/2024</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0972727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8" Type="http://schemas.openxmlformats.org/officeDocument/2006/relationships/image" Target="../media/image4.tif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5.tif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8.tiff"/><Relationship Id="rId5" Type="http://schemas.openxmlformats.org/officeDocument/2006/relationships/diagramQuickStyle" Target="../diagrams/quickStyle5.xml"/><Relationship Id="rId10" Type="http://schemas.openxmlformats.org/officeDocument/2006/relationships/image" Target="../media/image7.tiff"/><Relationship Id="rId4" Type="http://schemas.openxmlformats.org/officeDocument/2006/relationships/diagramLayout" Target="../diagrams/layout5.xml"/><Relationship Id="rId9" Type="http://schemas.openxmlformats.org/officeDocument/2006/relationships/image" Target="../media/image6.tiff"/></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11/relationships/inkAction" Target="../ink/inkAction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microsoft.com/office/2011/relationships/inkAction" Target="../ink/inkAction2.xml"/><Relationship Id="rId1" Type="http://schemas.openxmlformats.org/officeDocument/2006/relationships/slideLayout" Target="../slideLayouts/slideLayout2.xml"/><Relationship Id="rId5"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microsoft.com/office/2011/relationships/inkAction" Target="../ink/inkAction3.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1.tiff"/><Relationship Id="rId5" Type="http://schemas.openxmlformats.org/officeDocument/2006/relationships/image" Target="../media/image10.tiff"/><Relationship Id="rId10" Type="http://schemas.openxmlformats.org/officeDocument/2006/relationships/image" Target="../media/image15.png"/><Relationship Id="rId4" Type="http://schemas.openxmlformats.org/officeDocument/2006/relationships/image" Target="../media/image9.tiff"/></Relationships>
</file>

<file path=ppt/slides/_rels/slide2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tif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78511CAE-6AAD-4026-90B0-6917258C1C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8ED510-37FD-D048-9A46-945D1C772671}"/>
              </a:ext>
            </a:extLst>
          </p:cNvPr>
          <p:cNvSpPr>
            <a:spLocks noGrp="1"/>
          </p:cNvSpPr>
          <p:nvPr>
            <p:ph type="ctrTitle"/>
          </p:nvPr>
        </p:nvSpPr>
        <p:spPr>
          <a:xfrm>
            <a:off x="649163" y="1335781"/>
            <a:ext cx="7120520" cy="3732835"/>
          </a:xfrm>
        </p:spPr>
        <p:txBody>
          <a:bodyPr>
            <a:normAutofit/>
          </a:bodyPr>
          <a:lstStyle/>
          <a:p>
            <a:r>
              <a:rPr lang="sr-Latn-RS" sz="3300" b="1" dirty="0" err="1"/>
              <a:t>consulting</a:t>
            </a:r>
            <a:r>
              <a:rPr lang="sr-Latn-RS" sz="3300" b="1" dirty="0"/>
              <a:t> </a:t>
            </a:r>
            <a:r>
              <a:rPr lang="sr-Latn-RS" sz="3300" b="1" dirty="0" err="1"/>
              <a:t>psychiatry</a:t>
            </a:r>
            <a:endParaRPr lang="en-RS" sz="3300" b="1" dirty="0"/>
          </a:p>
        </p:txBody>
      </p:sp>
      <p:sp>
        <p:nvSpPr>
          <p:cNvPr id="3" name="Subtitle 2">
            <a:extLst>
              <a:ext uri="{FF2B5EF4-FFF2-40B4-BE49-F238E27FC236}">
                <a16:creationId xmlns:a16="http://schemas.microsoft.com/office/drawing/2014/main" id="{F7F81254-4C51-4049-85B4-07E59D293D59}"/>
              </a:ext>
            </a:extLst>
          </p:cNvPr>
          <p:cNvSpPr>
            <a:spLocks noGrp="1"/>
          </p:cNvSpPr>
          <p:nvPr>
            <p:ph type="subTitle" idx="1"/>
          </p:nvPr>
        </p:nvSpPr>
        <p:spPr>
          <a:xfrm>
            <a:off x="649163" y="5138215"/>
            <a:ext cx="7120520" cy="536455"/>
          </a:xfrm>
        </p:spPr>
        <p:txBody>
          <a:bodyPr>
            <a:normAutofit/>
          </a:bodyPr>
          <a:lstStyle/>
          <a:p>
            <a:pPr>
              <a:spcAft>
                <a:spcPts val="600"/>
              </a:spcAft>
            </a:pPr>
            <a:r>
              <a:rPr lang="sr-Latn-RS" b="1" dirty="0">
                <a:solidFill>
                  <a:srgbClr val="C00000"/>
                </a:solidFill>
              </a:rPr>
              <a:t>prof. Dr. Milica M. </a:t>
            </a:r>
            <a:r>
              <a:rPr lang="sr-Latn-RS" b="1" dirty="0" err="1">
                <a:solidFill>
                  <a:srgbClr val="C00000"/>
                </a:solidFill>
              </a:rPr>
              <a:t>Borovcanin</a:t>
            </a:r>
            <a:endParaRPr lang="en-RS" b="1" dirty="0">
              <a:solidFill>
                <a:srgbClr val="C00000"/>
              </a:solidFill>
            </a:endParaRPr>
          </a:p>
        </p:txBody>
      </p:sp>
      <p:sp>
        <p:nvSpPr>
          <p:cNvPr id="41" name="Freeform 6">
            <a:extLst>
              <a:ext uri="{FF2B5EF4-FFF2-40B4-BE49-F238E27FC236}">
                <a16:creationId xmlns:a16="http://schemas.microsoft.com/office/drawing/2014/main" id="{7388763A-4025-4433-A72C-457FC3763E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649163" y="634028"/>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sr-Latn-RS"/>
          </a:p>
        </p:txBody>
      </p:sp>
      <p:pic>
        <p:nvPicPr>
          <p:cNvPr id="4" name="Picture 46">
            <a:extLst>
              <a:ext uri="{FF2B5EF4-FFF2-40B4-BE49-F238E27FC236}">
                <a16:creationId xmlns:a16="http://schemas.microsoft.com/office/drawing/2014/main" id="{31CB8FB2-99D5-8140-A6A1-323D69229A0B}"/>
              </a:ext>
            </a:extLst>
          </p:cNvPr>
          <p:cNvPicPr>
            <a:picLocks noChangeAspect="1" noChangeArrowheads="1"/>
          </p:cNvPicPr>
          <p:nvPr/>
        </p:nvPicPr>
        <p:blipFill>
          <a:blip r:embed="rId3" cstate="print"/>
          <a:stretch>
            <a:fillRect/>
          </a:stretch>
        </p:blipFill>
        <p:spPr bwMode="auto">
          <a:xfrm>
            <a:off x="1482513" y="1491544"/>
            <a:ext cx="1608968" cy="2107321"/>
          </a:xfrm>
          <a:prstGeom prst="rect">
            <a:avLst/>
          </a:prstGeom>
          <a:solidFill>
            <a:schemeClr val="bg1"/>
          </a:solidFill>
          <a:scene3d>
            <a:camera prst="orthographicFront">
              <a:rot lat="0" lon="0" rev="0"/>
            </a:camera>
            <a:lightRig rig="balanced" dir="t">
              <a:rot lat="0" lon="0" rev="8700000"/>
            </a:lightRig>
          </a:scene3d>
          <a:sp3d>
            <a:bevelT w="190500" h="38100"/>
          </a:sp3d>
        </p:spPr>
      </p:pic>
      <p:pic>
        <p:nvPicPr>
          <p:cNvPr id="33" name="Picture 32">
            <a:extLst>
              <a:ext uri="{FF2B5EF4-FFF2-40B4-BE49-F238E27FC236}">
                <a16:creationId xmlns:a16="http://schemas.microsoft.com/office/drawing/2014/main" id="{66E01853-9A76-2E40-8C98-9767B892AC3E}"/>
              </a:ext>
            </a:extLst>
          </p:cNvPr>
          <p:cNvPicPr>
            <a:picLocks noChangeAspect="1"/>
          </p:cNvPicPr>
          <p:nvPr/>
        </p:nvPicPr>
        <p:blipFill>
          <a:blip r:embed="rId4"/>
          <a:stretch>
            <a:fillRect/>
          </a:stretch>
        </p:blipFill>
        <p:spPr>
          <a:xfrm>
            <a:off x="5173062" y="507348"/>
            <a:ext cx="1497330" cy="1474470"/>
          </a:xfrm>
          <a:prstGeom prst="rect">
            <a:avLst/>
          </a:prstGeom>
        </p:spPr>
      </p:pic>
      <p:sp>
        <p:nvSpPr>
          <p:cNvPr id="43" name="Freeform 6">
            <a:extLst>
              <a:ext uri="{FF2B5EF4-FFF2-40B4-BE49-F238E27FC236}">
                <a16:creationId xmlns:a16="http://schemas.microsoft.com/office/drawing/2014/main" id="{8A2DFE20-1EAE-45A9-AD16-D4DBD0ABB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94670" y="2016617"/>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sr-Latn-RS"/>
          </a:p>
        </p:txBody>
      </p:sp>
      <p:pic>
        <p:nvPicPr>
          <p:cNvPr id="34" name="Picture 33">
            <a:extLst>
              <a:ext uri="{FF2B5EF4-FFF2-40B4-BE49-F238E27FC236}">
                <a16:creationId xmlns:a16="http://schemas.microsoft.com/office/drawing/2014/main" id="{70D8BB65-B1C3-E64B-B5BF-B2334612E76D}"/>
              </a:ext>
            </a:extLst>
          </p:cNvPr>
          <p:cNvPicPr>
            <a:picLocks noChangeAspect="1"/>
          </p:cNvPicPr>
          <p:nvPr/>
        </p:nvPicPr>
        <p:blipFill>
          <a:blip r:embed="rId5"/>
          <a:stretch>
            <a:fillRect/>
          </a:stretch>
        </p:blipFill>
        <p:spPr>
          <a:xfrm>
            <a:off x="8999591" y="1299159"/>
            <a:ext cx="2436095" cy="4375511"/>
          </a:xfrm>
          <a:prstGeom prst="rect">
            <a:avLst/>
          </a:prstGeom>
        </p:spPr>
      </p:pic>
    </p:spTree>
    <p:extLst>
      <p:ext uri="{BB962C8B-B14F-4D97-AF65-F5344CB8AC3E}">
        <p14:creationId xmlns:p14="http://schemas.microsoft.com/office/powerpoint/2010/main" val="32859488"/>
      </p:ext>
    </p:extLst>
  </p:cSld>
  <p:clrMapOvr>
    <a:masterClrMapping/>
  </p:clrMapOvr>
  <mc:AlternateContent xmlns:mc="http://schemas.openxmlformats.org/markup-compatibility/2006" xmlns:p14="http://schemas.microsoft.com/office/powerpoint/2010/main">
    <mc:Choice Requires="p14">
      <p:transition spd="slow" p14:dur="2000" advTm="98710"/>
    </mc:Choice>
    <mc:Fallback xmlns="">
      <p:transition spd="slow" advTm="9871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2" name="Rectangle 20">
            <a:extLst>
              <a:ext uri="{FF2B5EF4-FFF2-40B4-BE49-F238E27FC236}">
                <a16:creationId xmlns:a16="http://schemas.microsoft.com/office/drawing/2014/main" id="{AA6EC888-B85F-410F-B430-06583E94B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sr-Latn-RS"/>
          </a:p>
        </p:txBody>
      </p:sp>
      <p:sp>
        <p:nvSpPr>
          <p:cNvPr id="34" name="Rectangle 22">
            <a:extLst>
              <a:ext uri="{FF2B5EF4-FFF2-40B4-BE49-F238E27FC236}">
                <a16:creationId xmlns:a16="http://schemas.microsoft.com/office/drawing/2014/main" id="{9485DA84-CB73-4E5E-9864-2460CE2805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4">
            <a:extLst>
              <a:ext uri="{FF2B5EF4-FFF2-40B4-BE49-F238E27FC236}">
                <a16:creationId xmlns:a16="http://schemas.microsoft.com/office/drawing/2014/main" id="{7D49185E-361A-421B-8F2D-11C7FFC686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4B85BAA-C37F-44B4-B427-B4F10EBB41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26240" y="-4668"/>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8">
            <a:extLst>
              <a:ext uri="{FF2B5EF4-FFF2-40B4-BE49-F238E27FC236}">
                <a16:creationId xmlns:a16="http://schemas.microsoft.com/office/drawing/2014/main" id="{EDC4EE06-D7B4-4FAC-A561-38A1C38023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94325"/>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018D83B-903C-4782-B1BB-A45164A71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26240" y="6494325"/>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785589A-A5AC-409A-B2A2-24D871B4C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0867" y="158782"/>
            <a:ext cx="11870265" cy="6537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BE55C1-5D35-6D48-ACA1-B626D9148A9D}"/>
              </a:ext>
            </a:extLst>
          </p:cNvPr>
          <p:cNvSpPr>
            <a:spLocks noGrp="1"/>
          </p:cNvSpPr>
          <p:nvPr>
            <p:ph type="title"/>
          </p:nvPr>
        </p:nvSpPr>
        <p:spPr>
          <a:xfrm>
            <a:off x="160867" y="214059"/>
            <a:ext cx="11870265" cy="620214"/>
          </a:xfrm>
          <a:noFill/>
        </p:spPr>
        <p:txBody>
          <a:bodyPr>
            <a:noAutofit/>
          </a:bodyPr>
          <a:lstStyle/>
          <a:p>
            <a:pPr algn="ctr"/>
            <a:r>
              <a:rPr lang="en-US" sz="4000" dirty="0"/>
              <a:t>The concept of liaison (consultative) psychiatry</a:t>
            </a:r>
            <a:endParaRPr lang="en-RS" sz="4000" dirty="0"/>
          </a:p>
        </p:txBody>
      </p:sp>
      <p:graphicFrame>
        <p:nvGraphicFramePr>
          <p:cNvPr id="5" name="Content Placeholder 2">
            <a:extLst>
              <a:ext uri="{FF2B5EF4-FFF2-40B4-BE49-F238E27FC236}">
                <a16:creationId xmlns:a16="http://schemas.microsoft.com/office/drawing/2014/main" id="{71EB0C9C-978A-4BCB-97A5-8676623EA174}"/>
              </a:ext>
            </a:extLst>
          </p:cNvPr>
          <p:cNvGraphicFramePr>
            <a:graphicFrameLocks noGrp="1"/>
          </p:cNvGraphicFramePr>
          <p:nvPr>
            <p:ph idx="1"/>
            <p:extLst>
              <p:ext uri="{D42A27DB-BD31-4B8C-83A1-F6EECF244321}">
                <p14:modId xmlns:p14="http://schemas.microsoft.com/office/powerpoint/2010/main" val="3630635443"/>
              </p:ext>
            </p:extLst>
          </p:nvPr>
        </p:nvGraphicFramePr>
        <p:xfrm>
          <a:off x="-431799" y="876300"/>
          <a:ext cx="7848599" cy="5820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2888994F-9BA5-4D4B-9D44-0BED2D4477B4}"/>
              </a:ext>
            </a:extLst>
          </p:cNvPr>
          <p:cNvSpPr/>
          <p:nvPr/>
        </p:nvSpPr>
        <p:spPr>
          <a:xfrm>
            <a:off x="6978785" y="2503825"/>
            <a:ext cx="3793067" cy="3139321"/>
          </a:xfrm>
          <a:prstGeom prst="rect">
            <a:avLst/>
          </a:prstGeom>
        </p:spPr>
        <p:txBody>
          <a:bodyPr wrap="square">
            <a:spAutoFit/>
          </a:bodyPr>
          <a:lstStyle/>
          <a:p>
            <a:r>
              <a:rPr lang="en-US" sz="2200" b="1" u="sng" dirty="0"/>
              <a:t>Studying:</a:t>
            </a:r>
          </a:p>
          <a:p>
            <a:endParaRPr lang="en-US" sz="2200" b="1" u="sng" dirty="0"/>
          </a:p>
          <a:p>
            <a:pPr marL="342900" indent="-342900">
              <a:buFont typeface="Wingdings" panose="05000000000000000000" pitchFamily="2" charset="2"/>
              <a:buChar char="Ø"/>
            </a:pPr>
            <a:r>
              <a:rPr lang="en-US" sz="2200" dirty="0"/>
              <a:t>different models of behavior of patients in a state of active disease, </a:t>
            </a:r>
          </a:p>
          <a:p>
            <a:pPr marL="342900" indent="-342900">
              <a:buFont typeface="Wingdings" panose="05000000000000000000" pitchFamily="2" charset="2"/>
              <a:buChar char="Ø"/>
            </a:pPr>
            <a:r>
              <a:rPr lang="en-US" sz="2200" dirty="0"/>
              <a:t>the patient’s reaction to his own illness, </a:t>
            </a:r>
          </a:p>
          <a:p>
            <a:pPr marL="342900" indent="-342900">
              <a:buFont typeface="Wingdings" panose="05000000000000000000" pitchFamily="2" charset="2"/>
              <a:buChar char="Ø"/>
            </a:pPr>
            <a:r>
              <a:rPr lang="en-US" sz="2200" dirty="0"/>
              <a:t>the patient's attitude towards his illness.</a:t>
            </a:r>
            <a:endParaRPr lang="sr-Cyrl-RS" sz="2200" dirty="0"/>
          </a:p>
        </p:txBody>
      </p:sp>
      <p:pic>
        <p:nvPicPr>
          <p:cNvPr id="6" name="Picture 5">
            <a:extLst>
              <a:ext uri="{FF2B5EF4-FFF2-40B4-BE49-F238E27FC236}">
                <a16:creationId xmlns:a16="http://schemas.microsoft.com/office/drawing/2014/main" id="{82090ACE-6DAF-1942-8176-EECFEA6FD1F0}"/>
              </a:ext>
            </a:extLst>
          </p:cNvPr>
          <p:cNvPicPr>
            <a:picLocks noChangeAspect="1"/>
          </p:cNvPicPr>
          <p:nvPr/>
        </p:nvPicPr>
        <p:blipFill>
          <a:blip r:embed="rId8"/>
          <a:stretch>
            <a:fillRect/>
          </a:stretch>
        </p:blipFill>
        <p:spPr>
          <a:xfrm>
            <a:off x="6264486" y="853375"/>
            <a:ext cx="5847080" cy="1442720"/>
          </a:xfrm>
          <a:prstGeom prst="rect">
            <a:avLst/>
          </a:prstGeom>
        </p:spPr>
      </p:pic>
    </p:spTree>
    <p:extLst>
      <p:ext uri="{BB962C8B-B14F-4D97-AF65-F5344CB8AC3E}">
        <p14:creationId xmlns:p14="http://schemas.microsoft.com/office/powerpoint/2010/main" val="1256420021"/>
      </p:ext>
    </p:extLst>
  </p:cSld>
  <p:clrMapOvr>
    <a:masterClrMapping/>
  </p:clrMapOvr>
  <mc:AlternateContent xmlns:mc="http://schemas.openxmlformats.org/markup-compatibility/2006" xmlns:p14="http://schemas.microsoft.com/office/powerpoint/2010/main">
    <mc:Choice Requires="p14">
      <p:transition spd="slow" p14:dur="2000" advTm="116858"/>
    </mc:Choice>
    <mc:Fallback xmlns="">
      <p:transition spd="slow" advTm="116858"/>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47BA1-836E-904D-AC0B-6F8FBB26B4DD}"/>
              </a:ext>
            </a:extLst>
          </p:cNvPr>
          <p:cNvSpPr>
            <a:spLocks noGrp="1"/>
          </p:cNvSpPr>
          <p:nvPr>
            <p:ph type="title"/>
          </p:nvPr>
        </p:nvSpPr>
        <p:spPr/>
        <p:txBody>
          <a:bodyPr>
            <a:noAutofit/>
          </a:bodyPr>
          <a:lstStyle/>
          <a:p>
            <a:r>
              <a:rPr lang="en-US" sz="3600" dirty="0"/>
              <a:t>Physical illness and its treatment as immediate causes of psychiatric symptoms</a:t>
            </a:r>
            <a:endParaRPr lang="en-RS" sz="3600" dirty="0"/>
          </a:p>
        </p:txBody>
      </p:sp>
      <p:sp>
        <p:nvSpPr>
          <p:cNvPr id="3" name="Content Placeholder 2">
            <a:extLst>
              <a:ext uri="{FF2B5EF4-FFF2-40B4-BE49-F238E27FC236}">
                <a16:creationId xmlns:a16="http://schemas.microsoft.com/office/drawing/2014/main" id="{A013D987-C499-6A4E-8030-D6D93EBA98D3}"/>
              </a:ext>
            </a:extLst>
          </p:cNvPr>
          <p:cNvSpPr>
            <a:spLocks noGrp="1"/>
          </p:cNvSpPr>
          <p:nvPr>
            <p:ph idx="1"/>
          </p:nvPr>
        </p:nvSpPr>
        <p:spPr/>
        <p:txBody>
          <a:bodyPr>
            <a:noAutofit/>
          </a:bodyPr>
          <a:lstStyle/>
          <a:p>
            <a:r>
              <a:rPr lang="en-US" sz="2200" dirty="0"/>
              <a:t>Most people deal with learning about a new physical illness in a healthy way</a:t>
            </a:r>
          </a:p>
          <a:p>
            <a:r>
              <a:rPr lang="en-US" sz="2200" dirty="0"/>
              <a:t>Society allows sick people special roles:</a:t>
            </a:r>
          </a:p>
          <a:p>
            <a:pPr lvl="1">
              <a:buFont typeface="Wingdings" panose="05000000000000000000" pitchFamily="2" charset="2"/>
              <a:buChar char="ü"/>
            </a:pPr>
            <a:r>
              <a:rPr lang="en-US" sz="2200" dirty="0"/>
              <a:t>release from certain responsibilities</a:t>
            </a:r>
          </a:p>
          <a:p>
            <a:pPr lvl="1">
              <a:buFont typeface="Wingdings" panose="05000000000000000000" pitchFamily="2" charset="2"/>
              <a:buChar char="ü"/>
            </a:pPr>
            <a:r>
              <a:rPr lang="en-US" sz="2200" dirty="0"/>
              <a:t>the right to help and care</a:t>
            </a:r>
          </a:p>
          <a:p>
            <a:pPr lvl="1">
              <a:buFont typeface="Wingdings" panose="05000000000000000000" pitchFamily="2" charset="2"/>
              <a:buChar char="ü"/>
            </a:pPr>
            <a:r>
              <a:rPr lang="en-US" sz="2200" dirty="0"/>
              <a:t>the obligation to seek treatment and to cooperate with it</a:t>
            </a:r>
          </a:p>
          <a:p>
            <a:pPr lvl="1">
              <a:buFont typeface="Wingdings" panose="05000000000000000000" pitchFamily="2" charset="2"/>
              <a:buChar char="ü"/>
            </a:pPr>
            <a:r>
              <a:rPr lang="en-US" sz="2200" dirty="0"/>
              <a:t>the expectation to recover and the effort to make it happen</a:t>
            </a:r>
          </a:p>
          <a:p>
            <a:r>
              <a:rPr lang="en-US" sz="2200" dirty="0"/>
              <a:t>Simulation, aggravation, and dissimulation</a:t>
            </a:r>
          </a:p>
          <a:p>
            <a:pPr marL="0" indent="0">
              <a:buNone/>
            </a:pPr>
            <a:r>
              <a:rPr lang="en-US" sz="2200" dirty="0"/>
              <a:t>(primary, secondary, and tertiary profit)</a:t>
            </a:r>
            <a:endParaRPr lang="sr-Cyrl-RS" sz="2200" dirty="0"/>
          </a:p>
        </p:txBody>
      </p:sp>
    </p:spTree>
    <p:extLst>
      <p:ext uri="{BB962C8B-B14F-4D97-AF65-F5344CB8AC3E}">
        <p14:creationId xmlns:p14="http://schemas.microsoft.com/office/powerpoint/2010/main" val="791924214"/>
      </p:ext>
    </p:extLst>
  </p:cSld>
  <p:clrMapOvr>
    <a:masterClrMapping/>
  </p:clrMapOvr>
  <mc:AlternateContent xmlns:mc="http://schemas.openxmlformats.org/markup-compatibility/2006" xmlns:p14="http://schemas.microsoft.com/office/powerpoint/2010/main">
    <mc:Choice Requires="p14">
      <p:transition spd="slow" p14:dur="2000" advTm="225250"/>
    </mc:Choice>
    <mc:Fallback xmlns="">
      <p:transition spd="slow" advTm="22525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6C783-C032-4B47-9A95-8F7712A6BC33}"/>
              </a:ext>
            </a:extLst>
          </p:cNvPr>
          <p:cNvSpPr>
            <a:spLocks noGrp="1"/>
          </p:cNvSpPr>
          <p:nvPr>
            <p:ph type="title"/>
          </p:nvPr>
        </p:nvSpPr>
        <p:spPr/>
        <p:txBody>
          <a:bodyPr>
            <a:normAutofit/>
          </a:bodyPr>
          <a:lstStyle/>
          <a:p>
            <a:r>
              <a:rPr lang="en-US" dirty="0"/>
              <a:t>Help in adapting to a physical illness</a:t>
            </a:r>
            <a:endParaRPr lang="en-RS" dirty="0"/>
          </a:p>
        </p:txBody>
      </p:sp>
      <p:sp>
        <p:nvSpPr>
          <p:cNvPr id="3" name="Content Placeholder 2">
            <a:extLst>
              <a:ext uri="{FF2B5EF4-FFF2-40B4-BE49-F238E27FC236}">
                <a16:creationId xmlns:a16="http://schemas.microsoft.com/office/drawing/2014/main" id="{6DDD4130-4BE7-E14A-B99B-4C65B9AE6A21}"/>
              </a:ext>
            </a:extLst>
          </p:cNvPr>
          <p:cNvSpPr>
            <a:spLocks noGrp="1"/>
          </p:cNvSpPr>
          <p:nvPr>
            <p:ph idx="1"/>
          </p:nvPr>
        </p:nvSpPr>
        <p:spPr/>
        <p:txBody>
          <a:bodyPr>
            <a:noAutofit/>
          </a:bodyPr>
          <a:lstStyle/>
          <a:p>
            <a:r>
              <a:rPr lang="en-US" dirty="0"/>
              <a:t>When the patient adapts slowly and incompletely to the physical illness, the involvement of teams in primary health care or in hospitals that deal with physical illnesses</a:t>
            </a:r>
          </a:p>
          <a:p>
            <a:r>
              <a:rPr lang="en-US" dirty="0"/>
              <a:t>The doctor should:</a:t>
            </a:r>
          </a:p>
          <a:p>
            <a:pPr>
              <a:buFont typeface="Wingdings" panose="05000000000000000000" pitchFamily="2" charset="2"/>
              <a:buChar char="ü"/>
            </a:pPr>
            <a:r>
              <a:rPr lang="en-US" dirty="0"/>
              <a:t>explain the nature of physical illness</a:t>
            </a:r>
          </a:p>
          <a:p>
            <a:pPr>
              <a:buFont typeface="Wingdings" panose="05000000000000000000" pitchFamily="2" charset="2"/>
              <a:buChar char="ü"/>
            </a:pPr>
            <a:r>
              <a:rPr lang="en-US" dirty="0"/>
              <a:t>way of treating a physical illness</a:t>
            </a:r>
          </a:p>
          <a:p>
            <a:pPr>
              <a:buFont typeface="Wingdings" panose="05000000000000000000" pitchFamily="2" charset="2"/>
              <a:buChar char="ü"/>
            </a:pPr>
            <a:r>
              <a:rPr lang="en-US" dirty="0"/>
              <a:t>consider the reasons for the anxiety (e.g. family dynamics, work commitment...)</a:t>
            </a:r>
          </a:p>
          <a:p>
            <a:r>
              <a:rPr lang="en-US" dirty="0"/>
              <a:t> For counseling to be effective, it must be based on a relationship of complete trust between the patient and the expert (doctor, psychologist, medical technician...)</a:t>
            </a:r>
            <a:endParaRPr lang="en-RS" dirty="0"/>
          </a:p>
        </p:txBody>
      </p:sp>
    </p:spTree>
    <p:extLst>
      <p:ext uri="{BB962C8B-B14F-4D97-AF65-F5344CB8AC3E}">
        <p14:creationId xmlns:p14="http://schemas.microsoft.com/office/powerpoint/2010/main" val="2610519367"/>
      </p:ext>
    </p:extLst>
  </p:cSld>
  <p:clrMapOvr>
    <a:masterClrMapping/>
  </p:clrMapOvr>
  <mc:AlternateContent xmlns:mc="http://schemas.openxmlformats.org/markup-compatibility/2006" xmlns:p14="http://schemas.microsoft.com/office/powerpoint/2010/main">
    <mc:Choice Requires="p14">
      <p:transition spd="slow" p14:dur="2000" advTm="101384"/>
    </mc:Choice>
    <mc:Fallback xmlns="">
      <p:transition spd="slow" advTm="10138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0BC9609-A8AF-411F-A9E0-C3B93C8945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91D79A-A4C0-CD43-828D-59B8F8CF8D03}"/>
              </a:ext>
            </a:extLst>
          </p:cNvPr>
          <p:cNvSpPr>
            <a:spLocks noGrp="1"/>
          </p:cNvSpPr>
          <p:nvPr>
            <p:ph type="title"/>
          </p:nvPr>
        </p:nvSpPr>
        <p:spPr>
          <a:xfrm>
            <a:off x="640080" y="639704"/>
            <a:ext cx="3299579" cy="5577840"/>
          </a:xfrm>
        </p:spPr>
        <p:txBody>
          <a:bodyPr anchor="ctr">
            <a:normAutofit/>
          </a:bodyPr>
          <a:lstStyle/>
          <a:p>
            <a:pPr algn="ctr"/>
            <a:r>
              <a:rPr lang="en-US" dirty="0"/>
              <a:t>The attitude of the patient towards the disease</a:t>
            </a:r>
            <a:endParaRPr lang="en-RS" dirty="0"/>
          </a:p>
        </p:txBody>
      </p:sp>
      <p:graphicFrame>
        <p:nvGraphicFramePr>
          <p:cNvPr id="5" name="Content Placeholder 2">
            <a:extLst>
              <a:ext uri="{FF2B5EF4-FFF2-40B4-BE49-F238E27FC236}">
                <a16:creationId xmlns:a16="http://schemas.microsoft.com/office/drawing/2014/main" id="{A010FE1D-ECF8-42E2-98DF-D44B6FD9AA1D}"/>
              </a:ext>
            </a:extLst>
          </p:cNvPr>
          <p:cNvGraphicFramePr>
            <a:graphicFrameLocks noGrp="1"/>
          </p:cNvGraphicFramePr>
          <p:nvPr>
            <p:ph idx="1"/>
            <p:extLst>
              <p:ext uri="{D42A27DB-BD31-4B8C-83A1-F6EECF244321}">
                <p14:modId xmlns:p14="http://schemas.microsoft.com/office/powerpoint/2010/main" val="550677595"/>
              </p:ext>
            </p:extLst>
          </p:nvPr>
        </p:nvGraphicFramePr>
        <p:xfrm>
          <a:off x="4901472" y="639705"/>
          <a:ext cx="6506304" cy="5577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885B4F0B-8E91-7B4D-84DD-9663408B605E}"/>
              </a:ext>
            </a:extLst>
          </p:cNvPr>
          <p:cNvPicPr>
            <a:picLocks noChangeAspect="1"/>
          </p:cNvPicPr>
          <p:nvPr/>
        </p:nvPicPr>
        <p:blipFill>
          <a:blip r:embed="rId8"/>
          <a:stretch>
            <a:fillRect/>
          </a:stretch>
        </p:blipFill>
        <p:spPr>
          <a:xfrm>
            <a:off x="9898435" y="793628"/>
            <a:ext cx="1170432" cy="827532"/>
          </a:xfrm>
          <a:prstGeom prst="rect">
            <a:avLst/>
          </a:prstGeom>
        </p:spPr>
      </p:pic>
      <p:pic>
        <p:nvPicPr>
          <p:cNvPr id="13" name="Picture 12">
            <a:extLst>
              <a:ext uri="{FF2B5EF4-FFF2-40B4-BE49-F238E27FC236}">
                <a16:creationId xmlns:a16="http://schemas.microsoft.com/office/drawing/2014/main" id="{B14637BC-9879-5B44-B08C-56CC04467BF4}"/>
              </a:ext>
            </a:extLst>
          </p:cNvPr>
          <p:cNvPicPr>
            <a:picLocks noChangeAspect="1"/>
          </p:cNvPicPr>
          <p:nvPr/>
        </p:nvPicPr>
        <p:blipFill>
          <a:blip r:embed="rId9"/>
          <a:stretch>
            <a:fillRect/>
          </a:stretch>
        </p:blipFill>
        <p:spPr>
          <a:xfrm>
            <a:off x="9726223" y="2137796"/>
            <a:ext cx="1514856" cy="1290828"/>
          </a:xfrm>
          <a:prstGeom prst="rect">
            <a:avLst/>
          </a:prstGeom>
        </p:spPr>
      </p:pic>
      <p:pic>
        <p:nvPicPr>
          <p:cNvPr id="14" name="Picture 13">
            <a:extLst>
              <a:ext uri="{FF2B5EF4-FFF2-40B4-BE49-F238E27FC236}">
                <a16:creationId xmlns:a16="http://schemas.microsoft.com/office/drawing/2014/main" id="{FE8CE8A3-8B09-D54A-B7CC-9772A5A919ED}"/>
              </a:ext>
            </a:extLst>
          </p:cNvPr>
          <p:cNvPicPr>
            <a:picLocks noChangeAspect="1"/>
          </p:cNvPicPr>
          <p:nvPr/>
        </p:nvPicPr>
        <p:blipFill>
          <a:blip r:embed="rId10"/>
          <a:stretch>
            <a:fillRect/>
          </a:stretch>
        </p:blipFill>
        <p:spPr>
          <a:xfrm>
            <a:off x="10191551" y="3515492"/>
            <a:ext cx="877316" cy="1307592"/>
          </a:xfrm>
          <a:prstGeom prst="rect">
            <a:avLst/>
          </a:prstGeom>
        </p:spPr>
      </p:pic>
      <p:pic>
        <p:nvPicPr>
          <p:cNvPr id="15" name="Picture 14">
            <a:extLst>
              <a:ext uri="{FF2B5EF4-FFF2-40B4-BE49-F238E27FC236}">
                <a16:creationId xmlns:a16="http://schemas.microsoft.com/office/drawing/2014/main" id="{83D15912-24C1-2042-9BF6-D29698E40825}"/>
              </a:ext>
            </a:extLst>
          </p:cNvPr>
          <p:cNvPicPr>
            <a:picLocks noChangeAspect="1"/>
          </p:cNvPicPr>
          <p:nvPr/>
        </p:nvPicPr>
        <p:blipFill>
          <a:blip r:embed="rId11"/>
          <a:stretch>
            <a:fillRect/>
          </a:stretch>
        </p:blipFill>
        <p:spPr>
          <a:xfrm>
            <a:off x="9923106" y="5246946"/>
            <a:ext cx="1375410" cy="593598"/>
          </a:xfrm>
          <a:prstGeom prst="rect">
            <a:avLst/>
          </a:prstGeom>
        </p:spPr>
      </p:pic>
    </p:spTree>
    <p:extLst>
      <p:ext uri="{BB962C8B-B14F-4D97-AF65-F5344CB8AC3E}">
        <p14:creationId xmlns:p14="http://schemas.microsoft.com/office/powerpoint/2010/main" val="1814738680"/>
      </p:ext>
    </p:extLst>
  </p:cSld>
  <p:clrMapOvr>
    <a:masterClrMapping/>
  </p:clrMapOvr>
  <mc:AlternateContent xmlns:mc="http://schemas.openxmlformats.org/markup-compatibility/2006" xmlns:p14="http://schemas.microsoft.com/office/powerpoint/2010/main">
    <mc:Choice Requires="p14">
      <p:transition spd="slow" p14:dur="2000" advTm="132020"/>
    </mc:Choice>
    <mc:Fallback xmlns="">
      <p:transition spd="slow" advTm="13202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B679D-D065-274D-ADA2-6E46F411AA5A}"/>
              </a:ext>
            </a:extLst>
          </p:cNvPr>
          <p:cNvSpPr>
            <a:spLocks noGrp="1"/>
          </p:cNvSpPr>
          <p:nvPr>
            <p:ph type="title"/>
          </p:nvPr>
        </p:nvSpPr>
        <p:spPr>
          <a:xfrm>
            <a:off x="1371600" y="685800"/>
            <a:ext cx="9601200" cy="1485900"/>
          </a:xfrm>
        </p:spPr>
        <p:txBody>
          <a:bodyPr>
            <a:normAutofit/>
          </a:bodyPr>
          <a:lstStyle/>
          <a:p>
            <a:pPr algn="ctr">
              <a:buClr>
                <a:srgbClr val="C00000"/>
              </a:buClr>
            </a:pPr>
            <a:r>
              <a:rPr lang="en-US" sz="4400" dirty="0"/>
              <a:t>Patient reactions to somatic illness</a:t>
            </a:r>
          </a:p>
        </p:txBody>
      </p:sp>
      <p:graphicFrame>
        <p:nvGraphicFramePr>
          <p:cNvPr id="7" name="Content Placeholder 2">
            <a:extLst>
              <a:ext uri="{FF2B5EF4-FFF2-40B4-BE49-F238E27FC236}">
                <a16:creationId xmlns:a16="http://schemas.microsoft.com/office/drawing/2014/main" id="{8DD87195-E8CA-4044-BB6B-9A790312B08B}"/>
              </a:ext>
            </a:extLst>
          </p:cNvPr>
          <p:cNvGraphicFramePr>
            <a:graphicFrameLocks noGrp="1"/>
          </p:cNvGraphicFramePr>
          <p:nvPr>
            <p:ph idx="1"/>
            <p:extLst>
              <p:ext uri="{D42A27DB-BD31-4B8C-83A1-F6EECF244321}">
                <p14:modId xmlns:p14="http://schemas.microsoft.com/office/powerpoint/2010/main" val="1326828188"/>
              </p:ext>
            </p:extLst>
          </p:nvPr>
        </p:nvGraphicFramePr>
        <p:xfrm>
          <a:off x="1623392" y="2345634"/>
          <a:ext cx="9601200" cy="358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6" name="Straight Arrow Connector 5">
            <a:extLst>
              <a:ext uri="{FF2B5EF4-FFF2-40B4-BE49-F238E27FC236}">
                <a16:creationId xmlns:a16="http://schemas.microsoft.com/office/drawing/2014/main" id="{78672721-2E8C-DB4C-B9BD-69157F13C3DB}"/>
              </a:ext>
            </a:extLst>
          </p:cNvPr>
          <p:cNvCxnSpPr/>
          <p:nvPr/>
        </p:nvCxnSpPr>
        <p:spPr>
          <a:xfrm flipH="1">
            <a:off x="2478157" y="2040835"/>
            <a:ext cx="715617" cy="887895"/>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8" name="Straight Arrow Connector 7">
            <a:extLst>
              <a:ext uri="{FF2B5EF4-FFF2-40B4-BE49-F238E27FC236}">
                <a16:creationId xmlns:a16="http://schemas.microsoft.com/office/drawing/2014/main" id="{A593BCCC-85E2-A24A-96FF-63C74D76DE42}"/>
              </a:ext>
            </a:extLst>
          </p:cNvPr>
          <p:cNvCxnSpPr/>
          <p:nvPr/>
        </p:nvCxnSpPr>
        <p:spPr>
          <a:xfrm flipH="1">
            <a:off x="4631635" y="2040835"/>
            <a:ext cx="715617" cy="887895"/>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58D8C308-46B3-B244-BA17-707C390234C7}"/>
              </a:ext>
            </a:extLst>
          </p:cNvPr>
          <p:cNvCxnSpPr>
            <a:cxnSpLocks/>
          </p:cNvCxnSpPr>
          <p:nvPr/>
        </p:nvCxnSpPr>
        <p:spPr>
          <a:xfrm>
            <a:off x="6844750" y="2040834"/>
            <a:ext cx="652669" cy="887895"/>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8A4F5D07-53DF-CC41-A7DC-F619FC981C4D}"/>
              </a:ext>
            </a:extLst>
          </p:cNvPr>
          <p:cNvCxnSpPr>
            <a:cxnSpLocks/>
          </p:cNvCxnSpPr>
          <p:nvPr/>
        </p:nvCxnSpPr>
        <p:spPr>
          <a:xfrm>
            <a:off x="9034671" y="2040834"/>
            <a:ext cx="853106" cy="887894"/>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sp>
        <p:nvSpPr>
          <p:cNvPr id="15" name="Rectangle 14">
            <a:extLst>
              <a:ext uri="{FF2B5EF4-FFF2-40B4-BE49-F238E27FC236}">
                <a16:creationId xmlns:a16="http://schemas.microsoft.com/office/drawing/2014/main" id="{258FB6A0-791A-154E-AA52-4B718FC1F885}"/>
              </a:ext>
            </a:extLst>
          </p:cNvPr>
          <p:cNvSpPr/>
          <p:nvPr/>
        </p:nvSpPr>
        <p:spPr>
          <a:xfrm>
            <a:off x="1623392" y="5309369"/>
            <a:ext cx="9601200" cy="1446550"/>
          </a:xfrm>
          <a:prstGeom prst="rect">
            <a:avLst/>
          </a:prstGeom>
        </p:spPr>
        <p:txBody>
          <a:bodyPr wrap="square">
            <a:spAutoFit/>
          </a:bodyPr>
          <a:lstStyle/>
          <a:p>
            <a:pPr marL="342900" indent="-342900">
              <a:buClr>
                <a:srgbClr val="C00000"/>
              </a:buClr>
              <a:buFont typeface="Wingdings" pitchFamily="2" charset="2"/>
              <a:buChar char="Ø"/>
            </a:pPr>
            <a:r>
              <a:rPr lang="en-US" sz="2200" dirty="0"/>
              <a:t>1⁄4 of patients with a physical illness have mental disorders that affect all aspects of the outcome of the illness</a:t>
            </a:r>
          </a:p>
          <a:p>
            <a:pPr marL="342900" indent="-342900">
              <a:buClr>
                <a:srgbClr val="C00000"/>
              </a:buClr>
              <a:buFont typeface="Wingdings" pitchFamily="2" charset="2"/>
              <a:buChar char="Ø"/>
            </a:pPr>
            <a:r>
              <a:rPr lang="en-US" sz="2200" dirty="0"/>
              <a:t>In this case, anxiety and depressive disorders are treated as if they had arisen in isolation</a:t>
            </a:r>
            <a:endParaRPr lang="sr-RS" sz="2200" dirty="0"/>
          </a:p>
        </p:txBody>
      </p:sp>
    </p:spTree>
    <p:extLst>
      <p:ext uri="{BB962C8B-B14F-4D97-AF65-F5344CB8AC3E}">
        <p14:creationId xmlns:p14="http://schemas.microsoft.com/office/powerpoint/2010/main" val="3522892333"/>
      </p:ext>
    </p:extLst>
  </p:cSld>
  <p:clrMapOvr>
    <a:masterClrMapping/>
  </p:clrMapOvr>
  <mc:AlternateContent xmlns:mc="http://schemas.openxmlformats.org/markup-compatibility/2006" xmlns:p14="http://schemas.microsoft.com/office/powerpoint/2010/main">
    <mc:Choice Requires="p14">
      <p:transition spd="slow" p14:dur="2000" advTm="107928"/>
    </mc:Choice>
    <mc:Fallback xmlns="">
      <p:transition spd="slow" advTm="107928"/>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68BB0-0185-F949-ACF6-E2F59B2DB18D}"/>
              </a:ext>
            </a:extLst>
          </p:cNvPr>
          <p:cNvSpPr>
            <a:spLocks noGrp="1"/>
          </p:cNvSpPr>
          <p:nvPr>
            <p:ph type="title"/>
          </p:nvPr>
        </p:nvSpPr>
        <p:spPr/>
        <p:txBody>
          <a:bodyPr>
            <a:normAutofit fontScale="90000"/>
          </a:bodyPr>
          <a:lstStyle/>
          <a:p>
            <a:r>
              <a:rPr lang="en-US" dirty="0"/>
              <a:t>The approach of somatic medicine doctors to the treatment of the "whole" patient</a:t>
            </a:r>
            <a:endParaRPr lang="en-RS" dirty="0"/>
          </a:p>
        </p:txBody>
      </p:sp>
      <p:sp>
        <p:nvSpPr>
          <p:cNvPr id="3" name="Content Placeholder 2">
            <a:extLst>
              <a:ext uri="{FF2B5EF4-FFF2-40B4-BE49-F238E27FC236}">
                <a16:creationId xmlns:a16="http://schemas.microsoft.com/office/drawing/2014/main" id="{FADD9445-A1D7-714A-A406-07ED4A5487C6}"/>
              </a:ext>
            </a:extLst>
          </p:cNvPr>
          <p:cNvSpPr>
            <a:spLocks noGrp="1"/>
          </p:cNvSpPr>
          <p:nvPr>
            <p:ph idx="1"/>
          </p:nvPr>
        </p:nvSpPr>
        <p:spPr/>
        <p:txBody>
          <a:bodyPr>
            <a:normAutofit/>
          </a:bodyPr>
          <a:lstStyle/>
          <a:p>
            <a:r>
              <a:rPr lang="en-US" sz="2200" dirty="0"/>
              <a:t>It is often forgotten that the patient has a soul and not just a body</a:t>
            </a:r>
          </a:p>
          <a:p>
            <a:endParaRPr lang="en-US" sz="2200" dirty="0"/>
          </a:p>
          <a:p>
            <a:r>
              <a:rPr lang="en-US" sz="2200" dirty="0"/>
              <a:t>Attention to the diseased organ, to laboratory and other diagnostic findings</a:t>
            </a:r>
          </a:p>
          <a:p>
            <a:endParaRPr lang="en-US" sz="2200" dirty="0"/>
          </a:p>
          <a:p>
            <a:r>
              <a:rPr lang="en-US" sz="2200" b="1" u="sng" dirty="0"/>
              <a:t>There is no disease by itself and independent of man, but only a unique sick man !!!</a:t>
            </a:r>
            <a:endParaRPr lang="sr-Cyrl-RS" sz="2200" b="1" u="sng" dirty="0">
              <a:solidFill>
                <a:schemeClr val="tx1"/>
              </a:solidFill>
            </a:endParaRPr>
          </a:p>
        </p:txBody>
      </p:sp>
    </p:spTree>
    <p:extLst>
      <p:ext uri="{BB962C8B-B14F-4D97-AF65-F5344CB8AC3E}">
        <p14:creationId xmlns:p14="http://schemas.microsoft.com/office/powerpoint/2010/main" val="2392226896"/>
      </p:ext>
    </p:extLst>
  </p:cSld>
  <p:clrMapOvr>
    <a:masterClrMapping/>
  </p:clrMapOvr>
  <mc:AlternateContent xmlns:mc="http://schemas.openxmlformats.org/markup-compatibility/2006" xmlns:p14="http://schemas.microsoft.com/office/powerpoint/2010/main">
    <mc:Choice Requires="p14">
      <p:transition spd="slow" p14:dur="2000" advTm="38280"/>
    </mc:Choice>
    <mc:Fallback xmlns="">
      <p:transition spd="slow" advTm="3828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3487-282B-A646-9A55-5749B87C7246}"/>
              </a:ext>
            </a:extLst>
          </p:cNvPr>
          <p:cNvSpPr>
            <a:spLocks noGrp="1"/>
          </p:cNvSpPr>
          <p:nvPr>
            <p:ph type="title"/>
          </p:nvPr>
        </p:nvSpPr>
        <p:spPr/>
        <p:txBody>
          <a:bodyPr/>
          <a:lstStyle/>
          <a:p>
            <a:r>
              <a:rPr lang="en-US" dirty="0"/>
              <a:t>The impact of the disease on the patient's family</a:t>
            </a:r>
            <a:endParaRPr lang="en-RS" dirty="0"/>
          </a:p>
        </p:txBody>
      </p:sp>
      <p:sp>
        <p:nvSpPr>
          <p:cNvPr id="3" name="Content Placeholder 2">
            <a:extLst>
              <a:ext uri="{FF2B5EF4-FFF2-40B4-BE49-F238E27FC236}">
                <a16:creationId xmlns:a16="http://schemas.microsoft.com/office/drawing/2014/main" id="{51C38D18-623F-114D-BE6E-FE42AFEF6DB6}"/>
              </a:ext>
            </a:extLst>
          </p:cNvPr>
          <p:cNvSpPr>
            <a:spLocks noGrp="1"/>
          </p:cNvSpPr>
          <p:nvPr>
            <p:ph idx="1"/>
          </p:nvPr>
        </p:nvSpPr>
        <p:spPr/>
        <p:txBody>
          <a:bodyPr>
            <a:normAutofit/>
          </a:bodyPr>
          <a:lstStyle/>
          <a:p>
            <a:r>
              <a:rPr lang="en-US" sz="2200" dirty="0"/>
              <a:t>But also the attitude of the family towards its sick member?</a:t>
            </a:r>
          </a:p>
          <a:p>
            <a:r>
              <a:rPr lang="en-US" sz="2200" dirty="0"/>
              <a:t>The illness of one family member changes the usual patterns of relationships in the family</a:t>
            </a:r>
          </a:p>
          <a:p>
            <a:r>
              <a:rPr lang="en-US" sz="2200" dirty="0"/>
              <a:t>Denying the illness and disability of a family member</a:t>
            </a:r>
          </a:p>
          <a:p>
            <a:r>
              <a:rPr lang="en-US" sz="2200" dirty="0"/>
              <a:t>Sacrificing the family and accepting the necessity of caring for a sick member</a:t>
            </a:r>
          </a:p>
          <a:p>
            <a:r>
              <a:rPr lang="en-US" sz="2200" dirty="0"/>
              <a:t>Social-psychiatric models of crises in medicine and psychiatry</a:t>
            </a:r>
            <a:endParaRPr lang="en-RS" sz="2200" dirty="0"/>
          </a:p>
        </p:txBody>
      </p:sp>
    </p:spTree>
    <p:extLst>
      <p:ext uri="{BB962C8B-B14F-4D97-AF65-F5344CB8AC3E}">
        <p14:creationId xmlns:p14="http://schemas.microsoft.com/office/powerpoint/2010/main" val="1291097688"/>
      </p:ext>
    </p:extLst>
  </p:cSld>
  <p:clrMapOvr>
    <a:masterClrMapping/>
  </p:clrMapOvr>
  <mc:AlternateContent xmlns:mc="http://schemas.openxmlformats.org/markup-compatibility/2006" xmlns:p14="http://schemas.microsoft.com/office/powerpoint/2010/main">
    <mc:Choice Requires="p14">
      <p:transition spd="slow" p14:dur="2000" advTm="61335"/>
    </mc:Choice>
    <mc:Fallback xmlns="">
      <p:transition spd="slow" advTm="61335"/>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35A41-37EF-E946-9570-EB7C342F84D6}"/>
              </a:ext>
            </a:extLst>
          </p:cNvPr>
          <p:cNvSpPr>
            <a:spLocks noGrp="1"/>
          </p:cNvSpPr>
          <p:nvPr>
            <p:ph type="title"/>
          </p:nvPr>
        </p:nvSpPr>
        <p:spPr/>
        <p:txBody>
          <a:bodyPr/>
          <a:lstStyle/>
          <a:p>
            <a:r>
              <a:rPr lang="en-US" sz="4400" dirty="0"/>
              <a:t>The role of the consultant psychiatrist</a:t>
            </a:r>
          </a:p>
        </p:txBody>
      </p:sp>
      <p:sp>
        <p:nvSpPr>
          <p:cNvPr id="3" name="Content Placeholder 2">
            <a:extLst>
              <a:ext uri="{FF2B5EF4-FFF2-40B4-BE49-F238E27FC236}">
                <a16:creationId xmlns:a16="http://schemas.microsoft.com/office/drawing/2014/main" id="{C85DF361-91C0-214B-892F-9C57C0784481}"/>
              </a:ext>
            </a:extLst>
          </p:cNvPr>
          <p:cNvSpPr>
            <a:spLocks noGrp="1"/>
          </p:cNvSpPr>
          <p:nvPr>
            <p:ph idx="1"/>
          </p:nvPr>
        </p:nvSpPr>
        <p:spPr/>
        <p:txBody>
          <a:bodyPr>
            <a:noAutofit/>
          </a:bodyPr>
          <a:lstStyle/>
          <a:p>
            <a:r>
              <a:rPr lang="en-US" sz="2200" dirty="0"/>
              <a:t>The work is team and interdisciplinary</a:t>
            </a:r>
          </a:p>
          <a:p>
            <a:r>
              <a:rPr lang="en-US" sz="2200" dirty="0"/>
              <a:t>The group dynamics of the team and the relationship between the patient and the team members are observed</a:t>
            </a:r>
          </a:p>
          <a:p>
            <a:r>
              <a:rPr lang="en-US" sz="2200" dirty="0"/>
              <a:t>Psychiatrist cooperates in the diagnosis, therapy, and prevention of possible psychological difficulties in a patient with a somatic illness.</a:t>
            </a:r>
          </a:p>
          <a:p>
            <a:r>
              <a:rPr lang="en-US" sz="2200" dirty="0"/>
              <a:t>It also includes traditional psychiatric consultations (counseling work) when opinions and advice are given upon invitation</a:t>
            </a:r>
            <a:endParaRPr lang="sr-RS" sz="2200" dirty="0"/>
          </a:p>
        </p:txBody>
      </p:sp>
    </p:spTree>
    <p:extLst>
      <p:ext uri="{BB962C8B-B14F-4D97-AF65-F5344CB8AC3E}">
        <p14:creationId xmlns:p14="http://schemas.microsoft.com/office/powerpoint/2010/main" val="2046052188"/>
      </p:ext>
    </p:extLst>
  </p:cSld>
  <p:clrMapOvr>
    <a:masterClrMapping/>
  </p:clrMapOvr>
  <mc:AlternateContent xmlns:mc="http://schemas.openxmlformats.org/markup-compatibility/2006" xmlns:p14="http://schemas.microsoft.com/office/powerpoint/2010/main">
    <mc:Choice Requires="p14">
      <p:transition spd="slow" p14:dur="2000" advTm="55455"/>
    </mc:Choice>
    <mc:Fallback xmlns="">
      <p:transition spd="slow" advTm="55455"/>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26CB2-0071-F54F-B014-3EFC619839DA}"/>
              </a:ext>
            </a:extLst>
          </p:cNvPr>
          <p:cNvSpPr>
            <a:spLocks noGrp="1"/>
          </p:cNvSpPr>
          <p:nvPr>
            <p:ph type="title"/>
          </p:nvPr>
        </p:nvSpPr>
        <p:spPr>
          <a:xfrm>
            <a:off x="1371600" y="152400"/>
            <a:ext cx="9601200" cy="1427018"/>
          </a:xfrm>
        </p:spPr>
        <p:txBody>
          <a:bodyPr/>
          <a:lstStyle/>
          <a:p>
            <a:r>
              <a:rPr lang="en-US" dirty="0"/>
              <a:t>Somatopsychic problems in certain branches of medicine</a:t>
            </a:r>
            <a:endParaRPr lang="en-RS" dirty="0"/>
          </a:p>
        </p:txBody>
      </p:sp>
      <p:sp>
        <p:nvSpPr>
          <p:cNvPr id="3" name="Content Placeholder 2">
            <a:extLst>
              <a:ext uri="{FF2B5EF4-FFF2-40B4-BE49-F238E27FC236}">
                <a16:creationId xmlns:a16="http://schemas.microsoft.com/office/drawing/2014/main" id="{285FDFEB-038B-DD4C-9C34-C5175930C23D}"/>
              </a:ext>
            </a:extLst>
          </p:cNvPr>
          <p:cNvSpPr>
            <a:spLocks noGrp="1"/>
          </p:cNvSpPr>
          <p:nvPr>
            <p:ph idx="1"/>
          </p:nvPr>
        </p:nvSpPr>
        <p:spPr>
          <a:xfrm>
            <a:off x="1371600" y="1704109"/>
            <a:ext cx="9601200" cy="4163292"/>
          </a:xfrm>
        </p:spPr>
        <p:txBody>
          <a:bodyPr>
            <a:noAutofit/>
          </a:bodyPr>
          <a:lstStyle/>
          <a:p>
            <a:r>
              <a:rPr lang="sr-Latn-RS" dirty="0" err="1"/>
              <a:t>Ophthalmology</a:t>
            </a:r>
            <a:endParaRPr lang="en-US" dirty="0"/>
          </a:p>
          <a:p>
            <a:r>
              <a:rPr lang="sr-Latn-RS" dirty="0" err="1"/>
              <a:t>Otorhinolaryngology</a:t>
            </a:r>
            <a:endParaRPr lang="en-US" dirty="0"/>
          </a:p>
          <a:p>
            <a:r>
              <a:rPr lang="sr-Latn-RS" dirty="0" err="1"/>
              <a:t>Cardiology</a:t>
            </a:r>
            <a:endParaRPr lang="en-US" dirty="0"/>
          </a:p>
          <a:p>
            <a:r>
              <a:rPr lang="sr-Latn-RS" dirty="0" err="1"/>
              <a:t>Gynecology</a:t>
            </a:r>
            <a:endParaRPr lang="en-US" dirty="0"/>
          </a:p>
          <a:p>
            <a:r>
              <a:rPr lang="sr-Latn-RS" dirty="0" err="1"/>
              <a:t>Dermatovenerology</a:t>
            </a:r>
            <a:endParaRPr lang="en-US" dirty="0"/>
          </a:p>
          <a:p>
            <a:r>
              <a:rPr lang="sr-Latn-RS" dirty="0" err="1"/>
              <a:t>infective</a:t>
            </a:r>
            <a:r>
              <a:rPr lang="sr-Latn-RS" dirty="0"/>
              <a:t> </a:t>
            </a:r>
            <a:r>
              <a:rPr lang="sr-Latn-RS" dirty="0" err="1"/>
              <a:t>diseases</a:t>
            </a:r>
            <a:endParaRPr lang="en-US" dirty="0"/>
          </a:p>
          <a:p>
            <a:r>
              <a:rPr lang="sr-Latn-RS" dirty="0" err="1"/>
              <a:t>Oncologyurology</a:t>
            </a:r>
            <a:endParaRPr lang="en-US" dirty="0"/>
          </a:p>
          <a:p>
            <a:r>
              <a:rPr lang="sr-Latn-RS" dirty="0" err="1"/>
              <a:t>Surgery</a:t>
            </a:r>
            <a:endParaRPr lang="en-US" dirty="0"/>
          </a:p>
          <a:p>
            <a:r>
              <a:rPr lang="sr-Latn-RS" dirty="0" err="1"/>
              <a:t>locomotor</a:t>
            </a:r>
            <a:r>
              <a:rPr lang="sr-Latn-RS" dirty="0"/>
              <a:t> </a:t>
            </a:r>
            <a:r>
              <a:rPr lang="sr-Latn-RS" dirty="0" err="1"/>
              <a:t>system</a:t>
            </a:r>
            <a:r>
              <a:rPr lang="sr-Latn-RS" dirty="0"/>
              <a:t> </a:t>
            </a:r>
            <a:r>
              <a:rPr lang="sr-Latn-RS" dirty="0" err="1"/>
              <a:t>dysfunction</a:t>
            </a:r>
            <a:endParaRPr lang="en-US" dirty="0"/>
          </a:p>
          <a:p>
            <a:r>
              <a:rPr lang="sr-Latn-RS" dirty="0" err="1"/>
              <a:t>pediatrics</a:t>
            </a:r>
            <a:endParaRPr lang="en-RS" dirty="0"/>
          </a:p>
        </p:txBody>
      </p:sp>
      <mc:AlternateContent xmlns:mc="http://schemas.openxmlformats.org/markup-compatibility/2006" xmlns:p14="http://schemas.microsoft.com/office/powerpoint/2010/main" xmlns:iact="http://schemas.microsoft.com/office/powerpoint/2014/inkAction">
        <mc:Choice Requires="p14 iact">
          <p:contentPart p14:bwMode="auto" r:id="rId3">
            <p14:nvContentPartPr>
              <p14:cNvPr id="6" name="Ink 5">
                <a:extLst>
                  <a:ext uri="{FF2B5EF4-FFF2-40B4-BE49-F238E27FC236}">
                    <a16:creationId xmlns:a16="http://schemas.microsoft.com/office/drawing/2014/main" id="{6D68DDB8-14A9-F346-A5A3-8209453C0EE1}"/>
                  </a:ext>
                </a:extLst>
              </p14:cNvPr>
              <p14:cNvContentPartPr/>
              <p14:nvPr>
                <p:extLst>
                  <p:ext uri="{42D2F446-02D8-4167-A562-619A0277C38B}">
                    <p15:isNarration xmlns:p15="http://schemas.microsoft.com/office/powerpoint/2012/main" val="1"/>
                  </p:ext>
                </p:extLst>
              </p14:nvPr>
            </p14:nvContentPartPr>
            <p14:xfrm>
              <a:off x="1598760" y="3018240"/>
              <a:ext cx="4930920" cy="2629800"/>
            </p14:xfrm>
          </p:contentPart>
        </mc:Choice>
        <mc:Fallback xmlns="">
          <p:pic>
            <p:nvPicPr>
              <p:cNvPr id="6" name="Ink 5">
                <a:extLst>
                  <a:ext uri="{FF2B5EF4-FFF2-40B4-BE49-F238E27FC236}">
                    <a16:creationId xmlns:a16="http://schemas.microsoft.com/office/drawing/2014/main" id="{6D68DDB8-14A9-F346-A5A3-8209453C0EE1}"/>
                  </a:ext>
                </a:extLst>
              </p:cNvPr>
              <p:cNvPicPr>
                <a:picLocks noGrp="1" noRot="1" noChangeAspect="1" noMove="1" noResize="1" noEditPoints="1" noAdjustHandles="1" noChangeArrowheads="1" noChangeShapeType="1"/>
              </p:cNvPicPr>
              <p:nvPr/>
            </p:nvPicPr>
            <p:blipFill>
              <a:blip r:embed="rId6"/>
              <a:stretch>
                <a:fillRect/>
              </a:stretch>
            </p:blipFill>
            <p:spPr>
              <a:xfrm>
                <a:off x="1589400" y="3008880"/>
                <a:ext cx="4949640" cy="2648520"/>
              </a:xfrm>
              <a:prstGeom prst="rect">
                <a:avLst/>
              </a:prstGeom>
            </p:spPr>
          </p:pic>
        </mc:Fallback>
      </mc:AlternateContent>
    </p:spTree>
    <p:extLst>
      <p:ext uri="{BB962C8B-B14F-4D97-AF65-F5344CB8AC3E}">
        <p14:creationId xmlns:p14="http://schemas.microsoft.com/office/powerpoint/2010/main" val="1358753212"/>
      </p:ext>
    </p:extLst>
  </p:cSld>
  <p:clrMapOvr>
    <a:masterClrMapping/>
  </p:clrMapOvr>
  <mc:AlternateContent xmlns:mc="http://schemas.openxmlformats.org/markup-compatibility/2006" xmlns:p14="http://schemas.microsoft.com/office/powerpoint/2010/main">
    <mc:Choice Requires="p14">
      <p:transition spd="slow" p14:dur="2000" advTm="137152"/>
    </mc:Choice>
    <mc:Fallback xmlns="">
      <p:transition spd="slow" advTm="1371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md type="call" cmd="playFrom(0.0)">
                                      <p:cBhvr>
                                        <p:cTn id="7"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C1D8D-8BBE-2A4C-95FC-052C4B13855F}"/>
              </a:ext>
            </a:extLst>
          </p:cNvPr>
          <p:cNvSpPr>
            <a:spLocks noGrp="1"/>
          </p:cNvSpPr>
          <p:nvPr>
            <p:ph type="title"/>
          </p:nvPr>
        </p:nvSpPr>
        <p:spPr/>
        <p:txBody>
          <a:bodyPr/>
          <a:lstStyle/>
          <a:p>
            <a:r>
              <a:rPr lang="en-US" altLang="en-RS" sz="4400" dirty="0"/>
              <a:t>Psychiatric consequences of cancer</a:t>
            </a:r>
          </a:p>
        </p:txBody>
      </p:sp>
      <p:sp>
        <p:nvSpPr>
          <p:cNvPr id="3" name="Content Placeholder 2">
            <a:extLst>
              <a:ext uri="{FF2B5EF4-FFF2-40B4-BE49-F238E27FC236}">
                <a16:creationId xmlns:a16="http://schemas.microsoft.com/office/drawing/2014/main" id="{34908668-311C-2848-A982-7E7E46E06B17}"/>
              </a:ext>
            </a:extLst>
          </p:cNvPr>
          <p:cNvSpPr>
            <a:spLocks noGrp="1"/>
          </p:cNvSpPr>
          <p:nvPr>
            <p:ph idx="1"/>
          </p:nvPr>
        </p:nvSpPr>
        <p:spPr/>
        <p:txBody>
          <a:bodyPr>
            <a:normAutofit fontScale="92500" lnSpcReduction="20000"/>
          </a:bodyPr>
          <a:lstStyle/>
          <a:p>
            <a:r>
              <a:rPr lang="en-US" altLang="en-RS" sz="2200" dirty="0"/>
              <a:t>It scares more than any disease, it causes patients, their family members or the people who care for them to feel very bad.</a:t>
            </a:r>
          </a:p>
          <a:p>
            <a:r>
              <a:rPr lang="en-US" altLang="en-RS" sz="2200" dirty="0"/>
              <a:t>There are numerous psychological and social problems of the family: worries, practical difficulties, financial and business worries...</a:t>
            </a:r>
          </a:p>
          <a:p>
            <a:r>
              <a:rPr lang="en-US" altLang="en-RS" sz="2200" dirty="0"/>
              <a:t>Patients worry about their own appearance, may be angry, suffer from sexual disturbances or develop mental disorders:</a:t>
            </a:r>
          </a:p>
          <a:p>
            <a:pPr lvl="1">
              <a:buFont typeface="Wingdings" panose="05000000000000000000" pitchFamily="2" charset="2"/>
              <a:buChar char="§"/>
            </a:pPr>
            <a:r>
              <a:rPr lang="en-US" altLang="en-RS" sz="2200" dirty="0"/>
              <a:t>emotional response to the diagnosis or recurrence of the disease</a:t>
            </a:r>
          </a:p>
          <a:p>
            <a:pPr lvl="1">
              <a:buFont typeface="Wingdings" panose="05000000000000000000" pitchFamily="2" charset="2"/>
              <a:buChar char="§"/>
            </a:pPr>
            <a:r>
              <a:rPr lang="en-US" altLang="en-RS" sz="2200" dirty="0"/>
              <a:t>Anxiety</a:t>
            </a:r>
          </a:p>
          <a:p>
            <a:pPr lvl="1">
              <a:buFont typeface="Wingdings" panose="05000000000000000000" pitchFamily="2" charset="2"/>
              <a:buChar char="§"/>
            </a:pPr>
            <a:r>
              <a:rPr lang="en-US" altLang="en-RS" sz="2200" dirty="0"/>
              <a:t>Depression</a:t>
            </a:r>
          </a:p>
          <a:p>
            <a:pPr lvl="1">
              <a:buFont typeface="Wingdings" panose="05000000000000000000" pitchFamily="2" charset="2"/>
              <a:buChar char="§"/>
            </a:pPr>
            <a:r>
              <a:rPr lang="en-US" altLang="en-RS" sz="2200" dirty="0"/>
              <a:t>anticipatory nausea due to chemotherapy</a:t>
            </a:r>
          </a:p>
          <a:p>
            <a:pPr lvl="1">
              <a:buFont typeface="Wingdings" panose="05000000000000000000" pitchFamily="2" charset="2"/>
              <a:buChar char="§"/>
            </a:pPr>
            <a:r>
              <a:rPr lang="en-US" altLang="en-RS" sz="2200" dirty="0"/>
              <a:t>neuropsychiatric syndromes (due to metastases, paraneoplastic syndrome)</a:t>
            </a:r>
            <a:endParaRPr lang="en-GB" altLang="en-RS" sz="2200" dirty="0"/>
          </a:p>
        </p:txBody>
      </p:sp>
      <mc:AlternateContent xmlns:mc="http://schemas.openxmlformats.org/markup-compatibility/2006" xmlns:p14="http://schemas.microsoft.com/office/powerpoint/2010/main" xmlns:iact="http://schemas.microsoft.com/office/powerpoint/2014/inkAction">
        <mc:Choice Requires="p14 iact">
          <p:contentPart p14:bwMode="auto" r:id="rId2">
            <p14:nvContentPartPr>
              <p14:cNvPr id="4" name="Ink 3">
                <a:extLst>
                  <a:ext uri="{FF2B5EF4-FFF2-40B4-BE49-F238E27FC236}">
                    <a16:creationId xmlns:a16="http://schemas.microsoft.com/office/drawing/2014/main" id="{04FFFBA6-BDD6-F341-81C4-36BF8DBCA9C7}"/>
                  </a:ext>
                </a:extLst>
              </p14:cNvPr>
              <p14:cNvContentPartPr/>
              <p14:nvPr>
                <p:extLst>
                  <p:ext uri="{42D2F446-02D8-4167-A562-619A0277C38B}">
                    <p15:isNarration xmlns:p15="http://schemas.microsoft.com/office/powerpoint/2012/main" val="1"/>
                  </p:ext>
                </p:extLst>
              </p14:nvPr>
            </p14:nvContentPartPr>
            <p14:xfrm>
              <a:off x="5826960" y="5364000"/>
              <a:ext cx="360" cy="360"/>
            </p14:xfrm>
          </p:contentPart>
        </mc:Choice>
        <mc:Fallback xmlns="">
          <p:pic>
            <p:nvPicPr>
              <p:cNvPr id="4" name="Ink 3">
                <a:extLst>
                  <a:ext uri="{FF2B5EF4-FFF2-40B4-BE49-F238E27FC236}">
                    <a16:creationId xmlns:a16="http://schemas.microsoft.com/office/drawing/2014/main" id="{04FFFBA6-BDD6-F341-81C4-36BF8DBCA9C7}"/>
                  </a:ext>
                </a:extLst>
              </p:cNvPr>
              <p:cNvPicPr>
                <a:picLocks noGrp="1" noRot="1" noChangeAspect="1" noMove="1" noResize="1" noEditPoints="1" noAdjustHandles="1" noChangeArrowheads="1" noChangeShapeType="1"/>
              </p:cNvPicPr>
              <p:nvPr/>
            </p:nvPicPr>
            <p:blipFill>
              <a:blip r:embed="rId5"/>
              <a:stretch>
                <a:fillRect/>
              </a:stretch>
            </p:blipFill>
            <p:spPr>
              <a:xfrm>
                <a:off x="5817600" y="5354640"/>
                <a:ext cx="19080" cy="19080"/>
              </a:xfrm>
              <a:prstGeom prst="rect">
                <a:avLst/>
              </a:prstGeom>
            </p:spPr>
          </p:pic>
        </mc:Fallback>
      </mc:AlternateContent>
    </p:spTree>
    <p:extLst>
      <p:ext uri="{BB962C8B-B14F-4D97-AF65-F5344CB8AC3E}">
        <p14:creationId xmlns:p14="http://schemas.microsoft.com/office/powerpoint/2010/main" val="2428389692"/>
      </p:ext>
    </p:extLst>
  </p:cSld>
  <p:clrMapOvr>
    <a:masterClrMapping/>
  </p:clrMapOvr>
  <mc:AlternateContent xmlns:mc="http://schemas.openxmlformats.org/markup-compatibility/2006" xmlns:p14="http://schemas.microsoft.com/office/powerpoint/2010/main">
    <mc:Choice Requires="p14">
      <p:transition spd="slow" p14:dur="2000" advTm="93005"/>
    </mc:Choice>
    <mc:Fallback xmlns="">
      <p:transition spd="slow" advTm="93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md type="call" cmd="playFrom(0.0)">
                                      <p:cBhvr>
                                        <p:cTn id="7"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8C89EA62-F38E-4285-A105-C5E1BD36009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29" name="Freeform 6">
              <a:extLst>
                <a:ext uri="{FF2B5EF4-FFF2-40B4-BE49-F238E27FC236}">
                  <a16:creationId xmlns:a16="http://schemas.microsoft.com/office/drawing/2014/main" id="{2CF6E46A-CCCD-4728-B011-E147B23629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sr-Latn-RS"/>
            </a:p>
          </p:txBody>
        </p:sp>
        <p:sp>
          <p:nvSpPr>
            <p:cNvPr id="30" name="Freeform 6">
              <a:extLst>
                <a:ext uri="{FF2B5EF4-FFF2-40B4-BE49-F238E27FC236}">
                  <a16:creationId xmlns:a16="http://schemas.microsoft.com/office/drawing/2014/main" id="{2E2C684B-30C9-4689-A529-EBF1B8ADB2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sr-Latn-RS"/>
            </a:p>
          </p:txBody>
        </p:sp>
      </p:grpSp>
      <p:sp useBgFill="1">
        <p:nvSpPr>
          <p:cNvPr id="32" name="Rectangle 31">
            <a:extLst>
              <a:ext uri="{FF2B5EF4-FFF2-40B4-BE49-F238E27FC236}">
                <a16:creationId xmlns:a16="http://schemas.microsoft.com/office/drawing/2014/main" id="{51D149FF-24EA-4575-93C6-D58A02586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BD6EE1-9577-DB44-B20B-DF3275364CAD}"/>
              </a:ext>
            </a:extLst>
          </p:cNvPr>
          <p:cNvSpPr>
            <a:spLocks noGrp="1"/>
          </p:cNvSpPr>
          <p:nvPr>
            <p:ph type="title"/>
          </p:nvPr>
        </p:nvSpPr>
        <p:spPr>
          <a:xfrm>
            <a:off x="2558956" y="1480930"/>
            <a:ext cx="4975700" cy="3672027"/>
          </a:xfrm>
        </p:spPr>
        <p:txBody>
          <a:bodyPr vert="horz" lIns="91440" tIns="45720" rIns="91440" bIns="45720" rtlCol="0" anchor="ctr">
            <a:normAutofit/>
          </a:bodyPr>
          <a:lstStyle/>
          <a:p>
            <a:r>
              <a:rPr lang="en-US" sz="2600" i="1" dirty="0"/>
              <a:t>"AND ON THE WAY DOWN THE SANCTUARY, YOU BREATHED FAST AND STRONG, THIS TIME BECAUSE OF THE SPEED AND BEAUTY OF THE SCENES WHICH PASS AND FILL EACH LUNG BUBBLER, </a:t>
            </a:r>
            <a:r>
              <a:rPr lang="en-US" sz="2600" i="1" dirty="0">
                <a:solidFill>
                  <a:srgbClr val="FF0000"/>
                </a:solidFill>
              </a:rPr>
              <a:t>A SPACE WHERE THE SOUL HIDES SOMEWHERE AND EXPANDS</a:t>
            </a:r>
            <a:r>
              <a:rPr lang="en-US" sz="2600" i="1" dirty="0"/>
              <a:t>."</a:t>
            </a:r>
          </a:p>
        </p:txBody>
      </p:sp>
      <p:sp>
        <p:nvSpPr>
          <p:cNvPr id="3" name="Text Placeholder 2">
            <a:extLst>
              <a:ext uri="{FF2B5EF4-FFF2-40B4-BE49-F238E27FC236}">
                <a16:creationId xmlns:a16="http://schemas.microsoft.com/office/drawing/2014/main" id="{0DF0C271-1C82-4042-8DAC-6D617F7BA09D}"/>
              </a:ext>
            </a:extLst>
          </p:cNvPr>
          <p:cNvSpPr>
            <a:spLocks noGrp="1"/>
          </p:cNvSpPr>
          <p:nvPr>
            <p:ph type="body" idx="1"/>
          </p:nvPr>
        </p:nvSpPr>
        <p:spPr>
          <a:xfrm>
            <a:off x="8698058" y="1480930"/>
            <a:ext cx="2728917" cy="3732515"/>
          </a:xfrm>
        </p:spPr>
        <p:txBody>
          <a:bodyPr vert="horz" lIns="91440" tIns="45720" rIns="91440" bIns="45720" rtlCol="0" anchor="ctr">
            <a:normAutofit/>
          </a:bodyPr>
          <a:lstStyle/>
          <a:p>
            <a:pPr algn="l">
              <a:spcAft>
                <a:spcPts val="600"/>
              </a:spcAft>
            </a:pPr>
            <a:r>
              <a:rPr lang="en-US" sz="2000" dirty="0"/>
              <a:t>"Sunday </a:t>
            </a:r>
            <a:r>
              <a:rPr lang="en-US" sz="2000" dirty="0" err="1"/>
              <a:t>Lunch",Goran</a:t>
            </a:r>
            <a:r>
              <a:rPr lang="en-US" sz="2000" dirty="0"/>
              <a:t> </a:t>
            </a:r>
            <a:r>
              <a:rPr lang="en-US" sz="2000" dirty="0" err="1"/>
              <a:t>Joksimović</a:t>
            </a:r>
            <a:endParaRPr lang="en-US" sz="2000" dirty="0"/>
          </a:p>
        </p:txBody>
      </p:sp>
      <p:sp>
        <p:nvSpPr>
          <p:cNvPr id="34" name="Rectangle 33">
            <a:extLst>
              <a:ext uri="{FF2B5EF4-FFF2-40B4-BE49-F238E27FC236}">
                <a16:creationId xmlns:a16="http://schemas.microsoft.com/office/drawing/2014/main" id="{CC965133-69F4-4869-A4C0-97C9B2B600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6"/>
            <a:ext cx="2108425" cy="68576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6" name="Freeform 6">
            <a:extLst>
              <a:ext uri="{FF2B5EF4-FFF2-40B4-BE49-F238E27FC236}">
                <a16:creationId xmlns:a16="http://schemas.microsoft.com/office/drawing/2014/main" id="{43FEB8E0-28C6-45D4-B8D7-F36F09074E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1125266"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sr-Latn-RS"/>
          </a:p>
        </p:txBody>
      </p:sp>
      <p:cxnSp>
        <p:nvCxnSpPr>
          <p:cNvPr id="38" name="Straight Connector 37">
            <a:extLst>
              <a:ext uri="{FF2B5EF4-FFF2-40B4-BE49-F238E27FC236}">
                <a16:creationId xmlns:a16="http://schemas.microsoft.com/office/drawing/2014/main" id="{409EBF91-BD5B-4CA7-8B07-993751CD39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16357" y="2463421"/>
            <a:ext cx="0" cy="203351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760738"/>
      </p:ext>
    </p:extLst>
  </p:cSld>
  <p:clrMapOvr>
    <a:masterClrMapping/>
  </p:clrMapOvr>
  <mc:AlternateContent xmlns:mc="http://schemas.openxmlformats.org/markup-compatibility/2006" xmlns:p14="http://schemas.microsoft.com/office/powerpoint/2010/main">
    <mc:Choice Requires="p14">
      <p:transition spd="slow" p14:dur="2000" advTm="112428"/>
    </mc:Choice>
    <mc:Fallback xmlns="">
      <p:transition spd="slow" advTm="11242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8A5DE-06B0-FB49-8584-DF9B27FC4F4A}"/>
              </a:ext>
            </a:extLst>
          </p:cNvPr>
          <p:cNvSpPr>
            <a:spLocks noGrp="1"/>
          </p:cNvSpPr>
          <p:nvPr>
            <p:ph type="title"/>
          </p:nvPr>
        </p:nvSpPr>
        <p:spPr/>
        <p:txBody>
          <a:bodyPr/>
          <a:lstStyle/>
          <a:p>
            <a:r>
              <a:rPr lang="en-US" dirty="0"/>
              <a:t>Surgical treatment and mental aspects of a person's functioning</a:t>
            </a:r>
            <a:endParaRPr lang="en-RS" dirty="0"/>
          </a:p>
        </p:txBody>
      </p:sp>
      <p:sp>
        <p:nvSpPr>
          <p:cNvPr id="3" name="Content Placeholder 2">
            <a:extLst>
              <a:ext uri="{FF2B5EF4-FFF2-40B4-BE49-F238E27FC236}">
                <a16:creationId xmlns:a16="http://schemas.microsoft.com/office/drawing/2014/main" id="{461559B0-8C21-0E46-BC64-8F2E7CA5820F}"/>
              </a:ext>
            </a:extLst>
          </p:cNvPr>
          <p:cNvSpPr>
            <a:spLocks noGrp="1"/>
          </p:cNvSpPr>
          <p:nvPr>
            <p:ph idx="1"/>
          </p:nvPr>
        </p:nvSpPr>
        <p:spPr/>
        <p:txBody>
          <a:bodyPr>
            <a:normAutofit/>
          </a:bodyPr>
          <a:lstStyle/>
          <a:p>
            <a:r>
              <a:rPr lang="en-US" altLang="en-RS" sz="2200" dirty="0"/>
              <a:t>Patients are generally anxious before a major surgical procedure</a:t>
            </a:r>
          </a:p>
          <a:p>
            <a:r>
              <a:rPr lang="en-US" altLang="en-RS" sz="2200" dirty="0"/>
              <a:t>Patients who are most anxious before surgery also feel bad after it is done</a:t>
            </a:r>
          </a:p>
          <a:p>
            <a:r>
              <a:rPr lang="en-US" altLang="en-RS" sz="2200" dirty="0"/>
              <a:t>Anxiety can be alleviated by explaining to the patient what the operation is achieving, what its likely consequences are, and what the post-operative care plan is, including effective pain management.</a:t>
            </a:r>
          </a:p>
          <a:p>
            <a:r>
              <a:rPr lang="en-US" altLang="en-RS" sz="2200" dirty="0"/>
              <a:t>A short-written explanation may be useful</a:t>
            </a:r>
          </a:p>
          <a:p>
            <a:r>
              <a:rPr lang="en-US" altLang="en-RS" sz="2200" dirty="0"/>
              <a:t>Delirium is common after major operations, especially in the elderly</a:t>
            </a:r>
            <a:endParaRPr lang="sr-Latn-CS" altLang="en-RS" sz="2200" dirty="0"/>
          </a:p>
        </p:txBody>
      </p:sp>
    </p:spTree>
    <p:extLst>
      <p:ext uri="{BB962C8B-B14F-4D97-AF65-F5344CB8AC3E}">
        <p14:creationId xmlns:p14="http://schemas.microsoft.com/office/powerpoint/2010/main" val="289831385"/>
      </p:ext>
    </p:extLst>
  </p:cSld>
  <p:clrMapOvr>
    <a:masterClrMapping/>
  </p:clrMapOvr>
  <mc:AlternateContent xmlns:mc="http://schemas.openxmlformats.org/markup-compatibility/2006" xmlns:p14="http://schemas.microsoft.com/office/powerpoint/2010/main">
    <mc:Choice Requires="p14">
      <p:transition spd="slow" p14:dur="2000" advTm="78836"/>
    </mc:Choice>
    <mc:Fallback xmlns="">
      <p:transition spd="slow" advTm="78836"/>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D3B47-011E-264A-8562-3181318B0425}"/>
              </a:ext>
            </a:extLst>
          </p:cNvPr>
          <p:cNvSpPr>
            <a:spLocks noGrp="1"/>
          </p:cNvSpPr>
          <p:nvPr>
            <p:ph type="title"/>
          </p:nvPr>
        </p:nvSpPr>
        <p:spPr/>
        <p:txBody>
          <a:bodyPr>
            <a:normAutofit fontScale="90000"/>
          </a:bodyPr>
          <a:lstStyle/>
          <a:p>
            <a:r>
              <a:rPr lang="en-US" b="1" dirty="0"/>
              <a:t>Law on the rights of patients ("Official Gazette of RS", no. 45/2013 and 25/2019 - other law)</a:t>
            </a:r>
            <a:endParaRPr lang="en-RS" dirty="0"/>
          </a:p>
        </p:txBody>
      </p:sp>
      <p:sp>
        <p:nvSpPr>
          <p:cNvPr id="3" name="Content Placeholder 2">
            <a:extLst>
              <a:ext uri="{FF2B5EF4-FFF2-40B4-BE49-F238E27FC236}">
                <a16:creationId xmlns:a16="http://schemas.microsoft.com/office/drawing/2014/main" id="{DB42FA0D-CD5C-934A-99BC-743A200DE18D}"/>
              </a:ext>
            </a:extLst>
          </p:cNvPr>
          <p:cNvSpPr>
            <a:spLocks noGrp="1"/>
          </p:cNvSpPr>
          <p:nvPr>
            <p:ph idx="1"/>
          </p:nvPr>
        </p:nvSpPr>
        <p:spPr/>
        <p:txBody>
          <a:bodyPr>
            <a:normAutofit/>
          </a:bodyPr>
          <a:lstStyle/>
          <a:p>
            <a:r>
              <a:rPr lang="en-US" b="1" dirty="0"/>
              <a:t>Article 18.</a:t>
            </a:r>
          </a:p>
          <a:p>
            <a:pPr>
              <a:buFont typeface="Wingdings" panose="05000000000000000000" pitchFamily="2" charset="2"/>
              <a:buChar char="Ø"/>
            </a:pPr>
            <a:r>
              <a:rPr lang="en-US" dirty="0"/>
              <a:t> If an unconscious patient, or for other reasons is unable to communicate his consent, an emergency medical measure can be taken without his consent, and the immediate family members will be informed of this, whenever possible.</a:t>
            </a:r>
          </a:p>
          <a:p>
            <a:pPr>
              <a:buFont typeface="Wingdings" panose="05000000000000000000" pitchFamily="2" charset="2"/>
              <a:buChar char="Ø"/>
            </a:pPr>
            <a:endParaRPr lang="en-US" dirty="0"/>
          </a:p>
          <a:p>
            <a:pPr>
              <a:buFont typeface="Wingdings" panose="05000000000000000000" pitchFamily="2" charset="2"/>
              <a:buChar char="Ø"/>
            </a:pPr>
            <a:r>
              <a:rPr lang="en-US" dirty="0"/>
              <a:t>Psychiatrist calls for a consultation to assess the patient's mental state and judgment</a:t>
            </a:r>
          </a:p>
          <a:p>
            <a:pPr>
              <a:buFont typeface="Wingdings" panose="05000000000000000000" pitchFamily="2" charset="2"/>
              <a:buChar char="Ø"/>
            </a:pPr>
            <a:endParaRPr lang="en-US" dirty="0"/>
          </a:p>
          <a:p>
            <a:pPr>
              <a:buFont typeface="Wingdings" panose="05000000000000000000" pitchFamily="2" charset="2"/>
              <a:buChar char="Ø"/>
            </a:pPr>
            <a:r>
              <a:rPr lang="en-US" dirty="0"/>
              <a:t>Involvement of relatives in the treatment</a:t>
            </a:r>
            <a:endParaRPr lang="en-RS" dirty="0"/>
          </a:p>
        </p:txBody>
      </p:sp>
    </p:spTree>
    <p:extLst>
      <p:ext uri="{BB962C8B-B14F-4D97-AF65-F5344CB8AC3E}">
        <p14:creationId xmlns:p14="http://schemas.microsoft.com/office/powerpoint/2010/main" val="3032514531"/>
      </p:ext>
    </p:extLst>
  </p:cSld>
  <p:clrMapOvr>
    <a:masterClrMapping/>
  </p:clrMapOvr>
  <mc:AlternateContent xmlns:mc="http://schemas.openxmlformats.org/markup-compatibility/2006" xmlns:p14="http://schemas.microsoft.com/office/powerpoint/2010/main">
    <mc:Choice Requires="p14">
      <p:transition spd="slow" p14:dur="2000" advTm="40705"/>
    </mc:Choice>
    <mc:Fallback xmlns="">
      <p:transition spd="slow" advTm="40705"/>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574E7-B0C4-904C-A6C6-21D9A15D0AB1}"/>
              </a:ext>
            </a:extLst>
          </p:cNvPr>
          <p:cNvSpPr>
            <a:spLocks noGrp="1"/>
          </p:cNvSpPr>
          <p:nvPr>
            <p:ph type="title"/>
          </p:nvPr>
        </p:nvSpPr>
        <p:spPr/>
        <p:txBody>
          <a:bodyPr/>
          <a:lstStyle/>
          <a:p>
            <a:r>
              <a:rPr lang="en-US" altLang="en-RS" sz="4400" dirty="0"/>
              <a:t>Psychiatric aspects of obstetrics and gynecology</a:t>
            </a:r>
          </a:p>
        </p:txBody>
      </p:sp>
      <p:sp>
        <p:nvSpPr>
          <p:cNvPr id="3" name="Content Placeholder 2">
            <a:extLst>
              <a:ext uri="{FF2B5EF4-FFF2-40B4-BE49-F238E27FC236}">
                <a16:creationId xmlns:a16="http://schemas.microsoft.com/office/drawing/2014/main" id="{EF5249B8-FAC5-2848-BE9F-53EA22B1FB4A}"/>
              </a:ext>
            </a:extLst>
          </p:cNvPr>
          <p:cNvSpPr>
            <a:spLocks noGrp="1"/>
          </p:cNvSpPr>
          <p:nvPr>
            <p:ph idx="1"/>
          </p:nvPr>
        </p:nvSpPr>
        <p:spPr>
          <a:xfrm>
            <a:off x="1371599" y="2321858"/>
            <a:ext cx="10425953" cy="4312024"/>
          </a:xfrm>
        </p:spPr>
        <p:txBody>
          <a:bodyPr>
            <a:normAutofit/>
          </a:bodyPr>
          <a:lstStyle/>
          <a:p>
            <a:r>
              <a:rPr lang="en-US" altLang="en-RS" sz="2400" dirty="0"/>
              <a:t>Pregnancy:</a:t>
            </a:r>
          </a:p>
          <a:p>
            <a:pPr lvl="1">
              <a:buFont typeface="Wingdings" panose="05000000000000000000" pitchFamily="2" charset="2"/>
              <a:buChar char="§"/>
            </a:pPr>
            <a:r>
              <a:rPr lang="en-US" altLang="en-RS" sz="2400" dirty="0"/>
              <a:t>in the first trimester, unwanted pregnancy is associated with anxiety and depression</a:t>
            </a:r>
          </a:p>
          <a:p>
            <a:pPr lvl="1">
              <a:buFont typeface="Wingdings" panose="05000000000000000000" pitchFamily="2" charset="2"/>
              <a:buChar char="§"/>
            </a:pPr>
            <a:r>
              <a:rPr lang="en-US" altLang="en-RS" sz="2400" dirty="0"/>
              <a:t>in the third trimester, there may be fears about the impending birth or suspicions about possible fetal abnormalities</a:t>
            </a:r>
          </a:p>
          <a:p>
            <a:r>
              <a:rPr lang="en-US" altLang="en-RS" sz="2400" dirty="0"/>
              <a:t>Psychiatric symptoms in pregnancy are more common in women with a previous mental disorder, although some women with a chronic mental disorder may improve during pregnancy</a:t>
            </a:r>
          </a:p>
          <a:p>
            <a:r>
              <a:rPr lang="en-US" altLang="en-RS" sz="2400" dirty="0"/>
              <a:t>Women with chronic mental problems often come irregularly for antenatal check-ups and consequently have more obstetric problems than average.</a:t>
            </a:r>
            <a:endParaRPr lang="sr-Latn-CS" altLang="en-RS" sz="2400" dirty="0"/>
          </a:p>
        </p:txBody>
      </p:sp>
    </p:spTree>
    <p:extLst>
      <p:ext uri="{BB962C8B-B14F-4D97-AF65-F5344CB8AC3E}">
        <p14:creationId xmlns:p14="http://schemas.microsoft.com/office/powerpoint/2010/main" val="1214524661"/>
      </p:ext>
    </p:extLst>
  </p:cSld>
  <p:clrMapOvr>
    <a:masterClrMapping/>
  </p:clrMapOvr>
  <mc:AlternateContent xmlns:mc="http://schemas.openxmlformats.org/markup-compatibility/2006" xmlns:p14="http://schemas.microsoft.com/office/powerpoint/2010/main">
    <mc:Choice Requires="p14">
      <p:transition spd="slow" p14:dur="2000" advTm="48519"/>
    </mc:Choice>
    <mc:Fallback xmlns="">
      <p:transition spd="slow" advTm="48519"/>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78C9F-43A7-464E-8002-10BF28670CD4}"/>
              </a:ext>
            </a:extLst>
          </p:cNvPr>
          <p:cNvSpPr>
            <a:spLocks noGrp="1"/>
          </p:cNvSpPr>
          <p:nvPr>
            <p:ph type="title"/>
          </p:nvPr>
        </p:nvSpPr>
        <p:spPr/>
        <p:txBody>
          <a:bodyPr>
            <a:normAutofit fontScale="90000"/>
          </a:bodyPr>
          <a:lstStyle/>
          <a:p>
            <a:r>
              <a:rPr lang="en-US" dirty="0"/>
              <a:t>Psychiatric aspects of maternity and gynecology - counseling and treatment during pregnancy</a:t>
            </a:r>
            <a:endParaRPr lang="en-RS" dirty="0"/>
          </a:p>
        </p:txBody>
      </p:sp>
      <p:sp>
        <p:nvSpPr>
          <p:cNvPr id="3" name="Content Placeholder 2">
            <a:extLst>
              <a:ext uri="{FF2B5EF4-FFF2-40B4-BE49-F238E27FC236}">
                <a16:creationId xmlns:a16="http://schemas.microsoft.com/office/drawing/2014/main" id="{9F7B2AD0-9F64-8F4D-94C1-6B16AD1014DD}"/>
              </a:ext>
            </a:extLst>
          </p:cNvPr>
          <p:cNvSpPr>
            <a:spLocks noGrp="1"/>
          </p:cNvSpPr>
          <p:nvPr>
            <p:ph idx="1"/>
          </p:nvPr>
        </p:nvSpPr>
        <p:spPr/>
        <p:txBody>
          <a:bodyPr>
            <a:normAutofit/>
          </a:bodyPr>
          <a:lstStyle/>
          <a:p>
            <a:endParaRPr lang="en-US" altLang="en-RS" sz="2200" dirty="0"/>
          </a:p>
          <a:p>
            <a:r>
              <a:rPr lang="en-US" altLang="en-RS" sz="2200" dirty="0"/>
              <a:t>Genetic counseling (confidentiality, consent, provision of information)</a:t>
            </a:r>
          </a:p>
          <a:p>
            <a:endParaRPr lang="en-US" altLang="en-RS" sz="2200" dirty="0"/>
          </a:p>
          <a:p>
            <a:r>
              <a:rPr lang="en-US" altLang="en-RS" sz="2200" dirty="0"/>
              <a:t>During pregnancy, be especially careful with the use of psychotropic drugs because of the possible risk of fetal malformations</a:t>
            </a:r>
            <a:endParaRPr lang="en-RS" sz="2200" dirty="0"/>
          </a:p>
        </p:txBody>
      </p:sp>
    </p:spTree>
    <p:extLst>
      <p:ext uri="{BB962C8B-B14F-4D97-AF65-F5344CB8AC3E}">
        <p14:creationId xmlns:p14="http://schemas.microsoft.com/office/powerpoint/2010/main" val="2459988392"/>
      </p:ext>
    </p:extLst>
  </p:cSld>
  <p:clrMapOvr>
    <a:masterClrMapping/>
  </p:clrMapOvr>
  <mc:AlternateContent xmlns:mc="http://schemas.openxmlformats.org/markup-compatibility/2006" xmlns:p14="http://schemas.microsoft.com/office/powerpoint/2010/main">
    <mc:Choice Requires="p14">
      <p:transition spd="slow" p14:dur="2000" advTm="66592"/>
    </mc:Choice>
    <mc:Fallback xmlns="">
      <p:transition spd="slow" advTm="66592"/>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81F59-9D6C-7742-93F0-F065F469514E}"/>
              </a:ext>
            </a:extLst>
          </p:cNvPr>
          <p:cNvSpPr>
            <a:spLocks noGrp="1"/>
          </p:cNvSpPr>
          <p:nvPr>
            <p:ph type="title"/>
          </p:nvPr>
        </p:nvSpPr>
        <p:spPr/>
        <p:txBody>
          <a:bodyPr/>
          <a:lstStyle/>
          <a:p>
            <a:r>
              <a:rPr lang="sr-Latn-RS" dirty="0" err="1"/>
              <a:t>Fetal</a:t>
            </a:r>
            <a:r>
              <a:rPr lang="sr-Latn-RS" dirty="0"/>
              <a:t> </a:t>
            </a:r>
            <a:r>
              <a:rPr lang="sr-Latn-RS" dirty="0" err="1"/>
              <a:t>loss</a:t>
            </a:r>
            <a:r>
              <a:rPr lang="sr-Latn-RS" dirty="0"/>
              <a:t>, </a:t>
            </a:r>
            <a:r>
              <a:rPr lang="sr-Latn-RS" dirty="0" err="1"/>
              <a:t>stillbirth</a:t>
            </a:r>
            <a:r>
              <a:rPr lang="sr-Latn-RS" dirty="0"/>
              <a:t> </a:t>
            </a:r>
            <a:r>
              <a:rPr lang="sr-Latn-RS" dirty="0" err="1"/>
              <a:t>and</a:t>
            </a:r>
            <a:r>
              <a:rPr lang="sr-Latn-RS" dirty="0"/>
              <a:t> </a:t>
            </a:r>
            <a:r>
              <a:rPr lang="sr-Latn-RS" dirty="0" err="1"/>
              <a:t>postpartum</a:t>
            </a:r>
            <a:r>
              <a:rPr lang="sr-Latn-RS" dirty="0"/>
              <a:t> </a:t>
            </a:r>
            <a:r>
              <a:rPr lang="sr-Latn-RS" dirty="0" err="1"/>
              <a:t>mental</a:t>
            </a:r>
            <a:r>
              <a:rPr lang="sr-Latn-RS" dirty="0"/>
              <a:t> </a:t>
            </a:r>
            <a:r>
              <a:rPr lang="sr-Latn-RS" dirty="0" err="1"/>
              <a:t>disorders</a:t>
            </a:r>
            <a:endParaRPr lang="en-RS" dirty="0"/>
          </a:p>
        </p:txBody>
      </p:sp>
      <p:sp>
        <p:nvSpPr>
          <p:cNvPr id="3" name="Content Placeholder 2">
            <a:extLst>
              <a:ext uri="{FF2B5EF4-FFF2-40B4-BE49-F238E27FC236}">
                <a16:creationId xmlns:a16="http://schemas.microsoft.com/office/drawing/2014/main" id="{6BF7AA53-C664-A24F-BE1E-A010F3AD393E}"/>
              </a:ext>
            </a:extLst>
          </p:cNvPr>
          <p:cNvSpPr>
            <a:spLocks noGrp="1"/>
          </p:cNvSpPr>
          <p:nvPr>
            <p:ph idx="1"/>
          </p:nvPr>
        </p:nvSpPr>
        <p:spPr/>
        <p:txBody>
          <a:bodyPr>
            <a:normAutofit/>
          </a:bodyPr>
          <a:lstStyle/>
          <a:p>
            <a:r>
              <a:rPr lang="en-US" altLang="en-RS" sz="2200" dirty="0"/>
              <a:t>The loss of a fetus has a significant and immediate impact on the mother, but also the father</a:t>
            </a:r>
          </a:p>
          <a:p>
            <a:r>
              <a:rPr lang="en-US" altLang="en-RS" sz="2200" dirty="0"/>
              <a:t>Stillbirths make parents feel even worse than losing a fetus in the early stages of pregnancy</a:t>
            </a:r>
          </a:p>
          <a:p>
            <a:r>
              <a:rPr lang="en-US" altLang="en-RS" sz="2200" dirty="0"/>
              <a:t>The likelihood of developing mental disorders is also increased after spontaneous abortion and termination of pregnancy for medical reasons</a:t>
            </a:r>
          </a:p>
          <a:p>
            <a:r>
              <a:rPr lang="en-US" altLang="en-RS" sz="2200" dirty="0"/>
              <a:t>After childbirth, the development of depression and psychosis is possible - it is important to take a detailed history and find out what the mother thinks about the baby</a:t>
            </a:r>
            <a:endParaRPr lang="sr-Latn-CS" altLang="en-RS" sz="2200" dirty="0"/>
          </a:p>
        </p:txBody>
      </p:sp>
    </p:spTree>
    <p:extLst>
      <p:ext uri="{BB962C8B-B14F-4D97-AF65-F5344CB8AC3E}">
        <p14:creationId xmlns:p14="http://schemas.microsoft.com/office/powerpoint/2010/main" val="2219954468"/>
      </p:ext>
    </p:extLst>
  </p:cSld>
  <p:clrMapOvr>
    <a:masterClrMapping/>
  </p:clrMapOvr>
  <mc:AlternateContent xmlns:mc="http://schemas.openxmlformats.org/markup-compatibility/2006" xmlns:p14="http://schemas.microsoft.com/office/powerpoint/2010/main">
    <mc:Choice Requires="p14">
      <p:transition spd="slow" p14:dur="2000" advTm="74440"/>
    </mc:Choice>
    <mc:Fallback xmlns="">
      <p:transition spd="slow" advTm="7444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8A9C8-686C-574E-B88A-4965B566FC63}"/>
              </a:ext>
            </a:extLst>
          </p:cNvPr>
          <p:cNvSpPr>
            <a:spLocks noGrp="1"/>
          </p:cNvSpPr>
          <p:nvPr>
            <p:ph type="title"/>
          </p:nvPr>
        </p:nvSpPr>
        <p:spPr/>
        <p:txBody>
          <a:bodyPr>
            <a:noAutofit/>
          </a:bodyPr>
          <a:lstStyle/>
          <a:p>
            <a:r>
              <a:rPr lang="en-US" sz="3200" b="1" dirty="0">
                <a:solidFill>
                  <a:srgbClr val="C00000"/>
                </a:solidFill>
              </a:rPr>
              <a:t>Midwifery-Associated Mental and Behavioral Disorders </a:t>
            </a:r>
            <a:r>
              <a:rPr lang="en-US" sz="3200" b="1" dirty="0">
                <a:solidFill>
                  <a:schemeClr val="tx1"/>
                </a:solidFill>
              </a:rPr>
              <a:t>- International Classification of Diseases and Related Conditions, 10th Revision (ICD-10)</a:t>
            </a:r>
            <a:endParaRPr lang="en-RS" sz="3200" dirty="0">
              <a:solidFill>
                <a:schemeClr val="tx1"/>
              </a:solidFill>
            </a:endParaRPr>
          </a:p>
        </p:txBody>
      </p:sp>
      <p:sp>
        <p:nvSpPr>
          <p:cNvPr id="3" name="Content Placeholder 2">
            <a:extLst>
              <a:ext uri="{FF2B5EF4-FFF2-40B4-BE49-F238E27FC236}">
                <a16:creationId xmlns:a16="http://schemas.microsoft.com/office/drawing/2014/main" id="{B058809B-E6BD-CE4D-AD5C-95EAB9A225BD}"/>
              </a:ext>
            </a:extLst>
          </p:cNvPr>
          <p:cNvSpPr>
            <a:spLocks noGrp="1"/>
          </p:cNvSpPr>
          <p:nvPr>
            <p:ph idx="1"/>
          </p:nvPr>
        </p:nvSpPr>
        <p:spPr>
          <a:xfrm>
            <a:off x="1295400" y="2587195"/>
            <a:ext cx="9601200" cy="4198211"/>
          </a:xfrm>
        </p:spPr>
        <p:txBody>
          <a:bodyPr>
            <a:noAutofit/>
          </a:bodyPr>
          <a:lstStyle/>
          <a:p>
            <a:pPr>
              <a:buFont typeface="Wingdings" panose="05000000000000000000" pitchFamily="2" charset="2"/>
              <a:buChar char="Ø"/>
            </a:pPr>
            <a:r>
              <a:rPr lang="en-US" altLang="en-RS" sz="2200" b="1" dirty="0">
                <a:solidFill>
                  <a:srgbClr val="CC0066"/>
                </a:solidFill>
              </a:rPr>
              <a:t>F53.0 </a:t>
            </a:r>
            <a:r>
              <a:rPr lang="en-US" altLang="en-RS" sz="2200" b="1" dirty="0">
                <a:solidFill>
                  <a:schemeClr val="tx1"/>
                </a:solidFill>
              </a:rPr>
              <a:t>Mild mental and behavioral disorder with midwives</a:t>
            </a:r>
          </a:p>
          <a:p>
            <a:pPr marL="0" indent="0">
              <a:buNone/>
            </a:pPr>
            <a:r>
              <a:rPr lang="en-US" altLang="en-RS" sz="2200" b="1" dirty="0">
                <a:solidFill>
                  <a:schemeClr val="tx1"/>
                </a:solidFill>
              </a:rPr>
              <a:t>Includes: postnatal and postpartum depression not otherwise specified</a:t>
            </a:r>
          </a:p>
          <a:p>
            <a:pPr>
              <a:buFont typeface="Wingdings" panose="05000000000000000000" pitchFamily="2" charset="2"/>
              <a:buChar char="Ø"/>
            </a:pPr>
            <a:r>
              <a:rPr lang="en-US" altLang="en-RS" sz="2200" b="1" dirty="0">
                <a:solidFill>
                  <a:srgbClr val="CC0066"/>
                </a:solidFill>
              </a:rPr>
              <a:t>F53.1 </a:t>
            </a:r>
            <a:r>
              <a:rPr lang="en-US" altLang="en-RS" sz="2200" b="1" dirty="0">
                <a:solidFill>
                  <a:schemeClr val="tx1"/>
                </a:solidFill>
              </a:rPr>
              <a:t>Severe mental and behavioral disorder associated with midwives</a:t>
            </a:r>
          </a:p>
          <a:p>
            <a:pPr marL="0" indent="0">
              <a:buNone/>
            </a:pPr>
            <a:r>
              <a:rPr lang="en-US" altLang="en-RS" sz="2200" b="1" dirty="0">
                <a:solidFill>
                  <a:schemeClr val="tx1"/>
                </a:solidFill>
              </a:rPr>
              <a:t>Includes: puerperal psychosis not otherwise specified</a:t>
            </a:r>
          </a:p>
          <a:p>
            <a:pPr>
              <a:buFont typeface="Wingdings" panose="05000000000000000000" pitchFamily="2" charset="2"/>
              <a:buChar char="Ø"/>
            </a:pPr>
            <a:r>
              <a:rPr lang="en-US" altLang="en-RS" sz="2200" b="1" dirty="0">
                <a:solidFill>
                  <a:srgbClr val="CC0066"/>
                </a:solidFill>
              </a:rPr>
              <a:t>F53.8 </a:t>
            </a:r>
            <a:r>
              <a:rPr lang="en-US" altLang="en-RS" sz="2200" b="1" dirty="0">
                <a:solidFill>
                  <a:schemeClr val="tx1"/>
                </a:solidFill>
              </a:rPr>
              <a:t>Other mental and behavioral disorders associated with midwives</a:t>
            </a:r>
          </a:p>
          <a:p>
            <a:pPr>
              <a:buFont typeface="Wingdings" panose="05000000000000000000" pitchFamily="2" charset="2"/>
              <a:buChar char="Ø"/>
            </a:pPr>
            <a:r>
              <a:rPr lang="en-US" altLang="en-RS" sz="2200" b="1" dirty="0">
                <a:solidFill>
                  <a:srgbClr val="CC0066"/>
                </a:solidFill>
              </a:rPr>
              <a:t>F53.9 </a:t>
            </a:r>
            <a:r>
              <a:rPr lang="en-US" altLang="en-RS" sz="2200" b="1" dirty="0">
                <a:solidFill>
                  <a:schemeClr val="tx1"/>
                </a:solidFill>
              </a:rPr>
              <a:t>Midwifery mental disorder, unspecified</a:t>
            </a:r>
            <a:endParaRPr lang="en-US" altLang="en-RS" sz="2200" dirty="0">
              <a:solidFill>
                <a:schemeClr val="tx1"/>
              </a:solidFill>
            </a:endParaRPr>
          </a:p>
        </p:txBody>
      </p:sp>
    </p:spTree>
    <p:extLst>
      <p:ext uri="{BB962C8B-B14F-4D97-AF65-F5344CB8AC3E}">
        <p14:creationId xmlns:p14="http://schemas.microsoft.com/office/powerpoint/2010/main" val="572299537"/>
      </p:ext>
    </p:extLst>
  </p:cSld>
  <p:clrMapOvr>
    <a:masterClrMapping/>
  </p:clrMapOvr>
  <mc:AlternateContent xmlns:mc="http://schemas.openxmlformats.org/markup-compatibility/2006" xmlns:p14="http://schemas.microsoft.com/office/powerpoint/2010/main">
    <mc:Choice Requires="p14">
      <p:transition spd="slow" p14:dur="2000" advTm="45575"/>
    </mc:Choice>
    <mc:Fallback xmlns="">
      <p:transition spd="slow" advTm="45575"/>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4C226-166D-2F41-A75A-3761AD00A953}"/>
              </a:ext>
            </a:extLst>
          </p:cNvPr>
          <p:cNvSpPr>
            <a:spLocks noGrp="1"/>
          </p:cNvSpPr>
          <p:nvPr>
            <p:ph type="title"/>
          </p:nvPr>
        </p:nvSpPr>
        <p:spPr/>
        <p:txBody>
          <a:bodyPr>
            <a:noAutofit/>
          </a:bodyPr>
          <a:lstStyle/>
          <a:p>
            <a:r>
              <a:rPr lang="en-US" sz="3200" b="1" dirty="0">
                <a:solidFill>
                  <a:srgbClr val="C00000"/>
                </a:solidFill>
              </a:rPr>
              <a:t>Midwifery-Associated Mental and Behavioral Disorders </a:t>
            </a:r>
            <a:r>
              <a:rPr lang="en-US" sz="3200" b="1" dirty="0">
                <a:solidFill>
                  <a:schemeClr val="tx1"/>
                </a:solidFill>
              </a:rPr>
              <a:t>- International Classification of Diseases and Related Conditions, 10th Revision (ICD-10)</a:t>
            </a:r>
            <a:endParaRPr lang="en-RS" sz="3200" dirty="0">
              <a:solidFill>
                <a:schemeClr val="tx1"/>
              </a:solidFill>
            </a:endParaRPr>
          </a:p>
        </p:txBody>
      </p:sp>
      <p:sp>
        <p:nvSpPr>
          <p:cNvPr id="3" name="Content Placeholder 2">
            <a:extLst>
              <a:ext uri="{FF2B5EF4-FFF2-40B4-BE49-F238E27FC236}">
                <a16:creationId xmlns:a16="http://schemas.microsoft.com/office/drawing/2014/main" id="{BCFF425C-D4C3-CD4E-A847-44DB71D1F18E}"/>
              </a:ext>
            </a:extLst>
          </p:cNvPr>
          <p:cNvSpPr>
            <a:spLocks noGrp="1"/>
          </p:cNvSpPr>
          <p:nvPr>
            <p:ph idx="1"/>
          </p:nvPr>
        </p:nvSpPr>
        <p:spPr>
          <a:xfrm>
            <a:off x="1371600" y="2286000"/>
            <a:ext cx="9601200" cy="4114800"/>
          </a:xfrm>
        </p:spPr>
        <p:txBody>
          <a:bodyPr>
            <a:noAutofit/>
          </a:bodyPr>
          <a:lstStyle/>
          <a:p>
            <a:pPr>
              <a:buFont typeface="Wingdings" panose="05000000000000000000" pitchFamily="2" charset="2"/>
              <a:buChar char="Ø"/>
            </a:pPr>
            <a:r>
              <a:rPr lang="en-US" altLang="en-RS" sz="2200" dirty="0"/>
              <a:t>Only mental disorders associated with the puerperium, beginning within the 6th week after delivery, should be classified here</a:t>
            </a:r>
          </a:p>
          <a:p>
            <a:pPr>
              <a:buFont typeface="Wingdings" panose="05000000000000000000" pitchFamily="2" charset="2"/>
              <a:buChar char="Ø"/>
            </a:pPr>
            <a:endParaRPr lang="en-US" altLang="en-RS" sz="2200" dirty="0"/>
          </a:p>
          <a:p>
            <a:pPr>
              <a:buFont typeface="Wingdings" panose="05000000000000000000" pitchFamily="2" charset="2"/>
              <a:buChar char="Ø"/>
            </a:pPr>
            <a:r>
              <a:rPr lang="en-US" altLang="en-RS" sz="2200" dirty="0"/>
              <a:t>These disorders cannot be classified elsewhere</a:t>
            </a:r>
          </a:p>
          <a:p>
            <a:pPr>
              <a:buFont typeface="Wingdings" panose="05000000000000000000" pitchFamily="2" charset="2"/>
              <a:buChar char="Ø"/>
            </a:pPr>
            <a:r>
              <a:rPr lang="en-US" altLang="en-RS" sz="2200" dirty="0"/>
              <a:t>Two codes can be used:</a:t>
            </a:r>
          </a:p>
          <a:p>
            <a:pPr>
              <a:buFont typeface="Wingdings" panose="05000000000000000000" pitchFamily="2" charset="2"/>
              <a:buChar char="§"/>
            </a:pPr>
            <a:r>
              <a:rPr lang="en-US" altLang="en-RS" sz="2200" b="1" dirty="0">
                <a:solidFill>
                  <a:srgbClr val="C00000"/>
                </a:solidFill>
              </a:rPr>
              <a:t>the first from chapter F </a:t>
            </a:r>
            <a:r>
              <a:rPr lang="en-US" altLang="en-RS" sz="2200" dirty="0"/>
              <a:t>– type of mental disorder (usually affective F30–F39)</a:t>
            </a:r>
          </a:p>
          <a:p>
            <a:pPr>
              <a:buFont typeface="Wingdings" panose="05000000000000000000" pitchFamily="2" charset="2"/>
              <a:buChar char="§"/>
            </a:pPr>
            <a:r>
              <a:rPr lang="en-US" altLang="en-RS" sz="2200" b="1" dirty="0">
                <a:solidFill>
                  <a:srgbClr val="C00000"/>
                </a:solidFill>
              </a:rPr>
              <a:t>the other would be O99.3 </a:t>
            </a:r>
            <a:r>
              <a:rPr lang="en-US" altLang="en-RS" sz="2200" dirty="0"/>
              <a:t>– mental and nervous system disorders complicating the puerperium</a:t>
            </a:r>
            <a:endParaRPr lang="en-RS" sz="2200" dirty="0"/>
          </a:p>
        </p:txBody>
      </p:sp>
    </p:spTree>
    <p:extLst>
      <p:ext uri="{BB962C8B-B14F-4D97-AF65-F5344CB8AC3E}">
        <p14:creationId xmlns:p14="http://schemas.microsoft.com/office/powerpoint/2010/main" val="2506104710"/>
      </p:ext>
    </p:extLst>
  </p:cSld>
  <p:clrMapOvr>
    <a:masterClrMapping/>
  </p:clrMapOvr>
  <mc:AlternateContent xmlns:mc="http://schemas.openxmlformats.org/markup-compatibility/2006" xmlns:p14="http://schemas.microsoft.com/office/powerpoint/2010/main">
    <mc:Choice Requires="p14">
      <p:transition spd="slow" p14:dur="2000" advTm="34093"/>
    </mc:Choice>
    <mc:Fallback xmlns="">
      <p:transition spd="slow" advTm="34093"/>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8B69B-5620-724F-80C1-A6068C434083}"/>
              </a:ext>
            </a:extLst>
          </p:cNvPr>
          <p:cNvSpPr>
            <a:spLocks noGrp="1"/>
          </p:cNvSpPr>
          <p:nvPr>
            <p:ph type="title"/>
          </p:nvPr>
        </p:nvSpPr>
        <p:spPr/>
        <p:txBody>
          <a:bodyPr>
            <a:normAutofit/>
          </a:bodyPr>
          <a:lstStyle/>
          <a:p>
            <a:r>
              <a:rPr lang="en-US" dirty="0"/>
              <a:t>Psychiatrist assistance to relatives and caregivers</a:t>
            </a:r>
            <a:endParaRPr lang="en-RS" dirty="0"/>
          </a:p>
        </p:txBody>
      </p:sp>
      <p:sp>
        <p:nvSpPr>
          <p:cNvPr id="3" name="Content Placeholder 2">
            <a:extLst>
              <a:ext uri="{FF2B5EF4-FFF2-40B4-BE49-F238E27FC236}">
                <a16:creationId xmlns:a16="http://schemas.microsoft.com/office/drawing/2014/main" id="{63CA4130-3546-A249-B5AA-AE5703E3EEFF}"/>
              </a:ext>
            </a:extLst>
          </p:cNvPr>
          <p:cNvSpPr>
            <a:spLocks noGrp="1"/>
          </p:cNvSpPr>
          <p:nvPr>
            <p:ph idx="1"/>
          </p:nvPr>
        </p:nvSpPr>
        <p:spPr/>
        <p:txBody>
          <a:bodyPr>
            <a:noAutofit/>
          </a:bodyPr>
          <a:lstStyle/>
          <a:p>
            <a:r>
              <a:rPr lang="en-US" dirty="0"/>
              <a:t>Assessment of the degree of expressed stress that patients create for the persons who provide them with health care and for their families</a:t>
            </a:r>
          </a:p>
          <a:p>
            <a:r>
              <a:rPr lang="en-US" dirty="0"/>
              <a:t>Assessment of the capacity of hospital staff and family members to adapt to patients and their illnesses</a:t>
            </a:r>
          </a:p>
          <a:p>
            <a:r>
              <a:rPr lang="en-US" dirty="0"/>
              <a:t>Help staff and family provide an appropriate level of psychological support</a:t>
            </a:r>
          </a:p>
          <a:p>
            <a:r>
              <a:rPr lang="en-US" dirty="0"/>
              <a:t>A relative may have the same psychological symptoms as a reaction to the patient's illness</a:t>
            </a:r>
          </a:p>
          <a:p>
            <a:r>
              <a:rPr lang="en-US" dirty="0"/>
              <a:t>The relative's mental symptoms can have a negative impact on the patient's treatment</a:t>
            </a:r>
            <a:endParaRPr lang="en-RS" dirty="0"/>
          </a:p>
        </p:txBody>
      </p:sp>
    </p:spTree>
    <p:extLst>
      <p:ext uri="{BB962C8B-B14F-4D97-AF65-F5344CB8AC3E}">
        <p14:creationId xmlns:p14="http://schemas.microsoft.com/office/powerpoint/2010/main" val="117514527"/>
      </p:ext>
    </p:extLst>
  </p:cSld>
  <p:clrMapOvr>
    <a:masterClrMapping/>
  </p:clrMapOvr>
  <mc:AlternateContent xmlns:mc="http://schemas.openxmlformats.org/markup-compatibility/2006" xmlns:p14="http://schemas.microsoft.com/office/powerpoint/2010/main">
    <mc:Choice Requires="p14">
      <p:transition spd="slow" p14:dur="2000" advTm="69466"/>
    </mc:Choice>
    <mc:Fallback xmlns="">
      <p:transition spd="slow" advTm="69466"/>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4E94C-ABD9-334A-B47B-49C922F90608}"/>
              </a:ext>
            </a:extLst>
          </p:cNvPr>
          <p:cNvSpPr>
            <a:spLocks noGrp="1"/>
          </p:cNvSpPr>
          <p:nvPr>
            <p:ph type="title"/>
          </p:nvPr>
        </p:nvSpPr>
        <p:spPr/>
        <p:txBody>
          <a:bodyPr/>
          <a:lstStyle/>
          <a:p>
            <a:r>
              <a:rPr lang="sr-Latn-RS" dirty="0"/>
              <a:t>Future </a:t>
            </a:r>
            <a:r>
              <a:rPr lang="sr-Latn-RS" dirty="0" err="1"/>
              <a:t>dilemmas</a:t>
            </a:r>
            <a:endParaRPr lang="en-RS" dirty="0"/>
          </a:p>
        </p:txBody>
      </p:sp>
      <p:sp>
        <p:nvSpPr>
          <p:cNvPr id="3" name="Content Placeholder 2">
            <a:extLst>
              <a:ext uri="{FF2B5EF4-FFF2-40B4-BE49-F238E27FC236}">
                <a16:creationId xmlns:a16="http://schemas.microsoft.com/office/drawing/2014/main" id="{F2542860-C396-2345-9FA8-DE5ED20CB631}"/>
              </a:ext>
            </a:extLst>
          </p:cNvPr>
          <p:cNvSpPr>
            <a:spLocks noGrp="1"/>
          </p:cNvSpPr>
          <p:nvPr>
            <p:ph idx="1"/>
          </p:nvPr>
        </p:nvSpPr>
        <p:spPr/>
        <p:txBody>
          <a:bodyPr/>
          <a:lstStyle/>
          <a:p>
            <a:pPr marL="0" indent="0">
              <a:buNone/>
            </a:pPr>
            <a:r>
              <a:rPr lang="en-US" dirty="0"/>
              <a:t>... anorexia and bulimia,</a:t>
            </a:r>
          </a:p>
          <a:p>
            <a:pPr marL="0" indent="0">
              <a:buNone/>
            </a:pPr>
            <a:r>
              <a:rPr lang="en-US" dirty="0"/>
              <a:t>dysmorphophobia,</a:t>
            </a:r>
          </a:p>
          <a:p>
            <a:pPr marL="0" indent="0">
              <a:buNone/>
            </a:pPr>
            <a:r>
              <a:rPr lang="en-US" dirty="0"/>
              <a:t>bariatric surgery,</a:t>
            </a:r>
          </a:p>
          <a:p>
            <a:pPr marL="0" indent="0">
              <a:buNone/>
            </a:pPr>
            <a:r>
              <a:rPr lang="en-US" dirty="0"/>
              <a:t>cosmetic surgery,</a:t>
            </a:r>
          </a:p>
          <a:p>
            <a:pPr marL="0" indent="0">
              <a:buNone/>
            </a:pPr>
            <a:r>
              <a:rPr lang="en-US" dirty="0"/>
              <a:t>pain therapy,</a:t>
            </a:r>
          </a:p>
          <a:p>
            <a:pPr marL="0" indent="0">
              <a:buNone/>
            </a:pPr>
            <a:r>
              <a:rPr lang="en-US" dirty="0"/>
              <a:t>psychoneuroimmunology…</a:t>
            </a:r>
            <a:endParaRPr lang="en-RS" dirty="0"/>
          </a:p>
        </p:txBody>
      </p:sp>
      <p:pic>
        <p:nvPicPr>
          <p:cNvPr id="5" name="Picture 4">
            <a:extLst>
              <a:ext uri="{FF2B5EF4-FFF2-40B4-BE49-F238E27FC236}">
                <a16:creationId xmlns:a16="http://schemas.microsoft.com/office/drawing/2014/main" id="{C5E6E1D3-5A20-8844-A80C-01D2D6BFA295}"/>
              </a:ext>
            </a:extLst>
          </p:cNvPr>
          <p:cNvPicPr>
            <a:picLocks noChangeAspect="1"/>
          </p:cNvPicPr>
          <p:nvPr/>
        </p:nvPicPr>
        <p:blipFill>
          <a:blip r:embed="rId4"/>
          <a:stretch>
            <a:fillRect/>
          </a:stretch>
        </p:blipFill>
        <p:spPr>
          <a:xfrm>
            <a:off x="5578494" y="777875"/>
            <a:ext cx="2705100" cy="5302250"/>
          </a:xfrm>
          <a:prstGeom prst="rect">
            <a:avLst/>
          </a:prstGeom>
        </p:spPr>
      </p:pic>
      <p:pic>
        <p:nvPicPr>
          <p:cNvPr id="4" name="Picture 3">
            <a:extLst>
              <a:ext uri="{FF2B5EF4-FFF2-40B4-BE49-F238E27FC236}">
                <a16:creationId xmlns:a16="http://schemas.microsoft.com/office/drawing/2014/main" id="{BAE654F3-9E58-7348-AB2F-CC53FFD7F8E1}"/>
              </a:ext>
            </a:extLst>
          </p:cNvPr>
          <p:cNvPicPr>
            <a:picLocks noChangeAspect="1"/>
          </p:cNvPicPr>
          <p:nvPr/>
        </p:nvPicPr>
        <p:blipFill>
          <a:blip r:embed="rId5"/>
          <a:stretch>
            <a:fillRect/>
          </a:stretch>
        </p:blipFill>
        <p:spPr>
          <a:xfrm>
            <a:off x="6595127" y="1783080"/>
            <a:ext cx="3454400" cy="3136900"/>
          </a:xfrm>
          <a:prstGeom prst="rect">
            <a:avLst/>
          </a:prstGeom>
        </p:spPr>
      </p:pic>
      <p:pic>
        <p:nvPicPr>
          <p:cNvPr id="7" name="Picture 6">
            <a:extLst>
              <a:ext uri="{FF2B5EF4-FFF2-40B4-BE49-F238E27FC236}">
                <a16:creationId xmlns:a16="http://schemas.microsoft.com/office/drawing/2014/main" id="{8F70FCF4-147C-9D40-8E61-D52B3D78F2B1}"/>
              </a:ext>
            </a:extLst>
          </p:cNvPr>
          <p:cNvPicPr>
            <a:picLocks noChangeAspect="1"/>
          </p:cNvPicPr>
          <p:nvPr/>
        </p:nvPicPr>
        <p:blipFill>
          <a:blip r:embed="rId6"/>
          <a:stretch>
            <a:fillRect/>
          </a:stretch>
        </p:blipFill>
        <p:spPr>
          <a:xfrm>
            <a:off x="7419973" y="1075690"/>
            <a:ext cx="4569460" cy="4551680"/>
          </a:xfrm>
          <a:prstGeom prst="rect">
            <a:avLst/>
          </a:prstGeom>
        </p:spPr>
      </p:pic>
      <mc:AlternateContent xmlns:mc="http://schemas.openxmlformats.org/markup-compatibility/2006" xmlns:p14="http://schemas.microsoft.com/office/powerpoint/2010/main" xmlns:iact="http://schemas.microsoft.com/office/powerpoint/2014/inkAction">
        <mc:Choice Requires="p14 iact">
          <p:contentPart p14:bwMode="auto" r:id="rId7">
            <p14:nvContentPartPr>
              <p14:cNvPr id="6" name="Ink 5">
                <a:extLst>
                  <a:ext uri="{FF2B5EF4-FFF2-40B4-BE49-F238E27FC236}">
                    <a16:creationId xmlns:a16="http://schemas.microsoft.com/office/drawing/2014/main" id="{55D0731A-DF02-4141-8CCF-3D3AD13A3787}"/>
                  </a:ext>
                </a:extLst>
              </p14:cNvPr>
              <p14:cNvContentPartPr/>
              <p14:nvPr>
                <p:extLst>
                  <p:ext uri="{42D2F446-02D8-4167-A562-619A0277C38B}">
                    <p15:isNarration xmlns:p15="http://schemas.microsoft.com/office/powerpoint/2012/main" val="1"/>
                  </p:ext>
                </p:extLst>
              </p14:nvPr>
            </p14:nvContentPartPr>
            <p14:xfrm>
              <a:off x="3003120" y="5647680"/>
              <a:ext cx="358920" cy="284400"/>
            </p14:xfrm>
          </p:contentPart>
        </mc:Choice>
        <mc:Fallback xmlns="">
          <p:pic>
            <p:nvPicPr>
              <p:cNvPr id="6" name="Ink 5">
                <a:extLst>
                  <a:ext uri="{FF2B5EF4-FFF2-40B4-BE49-F238E27FC236}">
                    <a16:creationId xmlns:a16="http://schemas.microsoft.com/office/drawing/2014/main" id="{55D0731A-DF02-4141-8CCF-3D3AD13A3787}"/>
                  </a:ext>
                </a:extLst>
              </p:cNvPr>
              <p:cNvPicPr>
                <a:picLocks noGrp="1" noRot="1" noChangeAspect="1" noMove="1" noResize="1" noEditPoints="1" noAdjustHandles="1" noChangeArrowheads="1" noChangeShapeType="1"/>
              </p:cNvPicPr>
              <p:nvPr/>
            </p:nvPicPr>
            <p:blipFill>
              <a:blip r:embed="rId10"/>
              <a:stretch>
                <a:fillRect/>
              </a:stretch>
            </p:blipFill>
            <p:spPr>
              <a:xfrm>
                <a:off x="2993760" y="5638320"/>
                <a:ext cx="377640" cy="303120"/>
              </a:xfrm>
              <a:prstGeom prst="rect">
                <a:avLst/>
              </a:prstGeom>
            </p:spPr>
          </p:pic>
        </mc:Fallback>
      </mc:AlternateContent>
    </p:spTree>
    <p:custDataLst>
      <p:tags r:id="rId1"/>
    </p:custDataLst>
    <p:extLst>
      <p:ext uri="{BB962C8B-B14F-4D97-AF65-F5344CB8AC3E}">
        <p14:creationId xmlns:p14="http://schemas.microsoft.com/office/powerpoint/2010/main" val="230559730"/>
      </p:ext>
    </p:extLst>
  </p:cSld>
  <p:clrMapOvr>
    <a:masterClrMapping/>
  </p:clrMapOvr>
  <mc:AlternateContent xmlns:mc="http://schemas.openxmlformats.org/markup-compatibility/2006" xmlns:p14="http://schemas.microsoft.com/office/powerpoint/2010/main">
    <mc:Choice Requires="p14">
      <p:transition spd="slow" p14:dur="2000" advTm="176923"/>
    </mc:Choice>
    <mc:Fallback xmlns="">
      <p:transition spd="slow" advTm="1769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md type="call" cmd="playFrom(0.0)">
                                      <p:cBhvr>
                                        <p:cTn id="7" dur="1" fill="hold"/>
                                        <p:tgtEl>
                                          <p:spTgt spid="6"/>
                                        </p:tgtEl>
                                      </p:cBhvr>
                                    </p:cmd>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43" dur="5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p:tgtEl>
                                          <p:spTgt spid="5"/>
                                        </p:tgtEl>
                                        <p:attrNameLst>
                                          <p:attrName>ppt_y</p:attrName>
                                        </p:attrNameLst>
                                      </p:cBhvr>
                                      <p:tavLst>
                                        <p:tav tm="0">
                                          <p:val>
                                            <p:strVal val="#ppt_y+#ppt_h*1.125000"/>
                                          </p:val>
                                        </p:tav>
                                        <p:tav tm="100000">
                                          <p:val>
                                            <p:strVal val="#ppt_y"/>
                                          </p:val>
                                        </p:tav>
                                      </p:tavLst>
                                    </p:anim>
                                    <p:animEffect transition="in" filter="wipe(up)">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p:tgtEl>
                                          <p:spTgt spid="4"/>
                                        </p:tgtEl>
                                        <p:attrNameLst>
                                          <p:attrName>ppt_y</p:attrName>
                                        </p:attrNameLst>
                                      </p:cBhvr>
                                      <p:tavLst>
                                        <p:tav tm="0">
                                          <p:val>
                                            <p:strVal val="#ppt_y+#ppt_h*1.125000"/>
                                          </p:val>
                                        </p:tav>
                                        <p:tav tm="100000">
                                          <p:val>
                                            <p:strVal val="#ppt_y"/>
                                          </p:val>
                                        </p:tav>
                                      </p:tavLst>
                                    </p:anim>
                                    <p:animEffect transition="in" filter="wipe(up)">
                                      <p:cBhvr>
                                        <p:cTn id="55" dur="500"/>
                                        <p:tgtEl>
                                          <p:spTgt spid="4"/>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3C6C5-5E9E-D542-B911-723DED63067E}"/>
              </a:ext>
            </a:extLst>
          </p:cNvPr>
          <p:cNvSpPr>
            <a:spLocks noGrp="1"/>
          </p:cNvSpPr>
          <p:nvPr>
            <p:ph type="title"/>
          </p:nvPr>
        </p:nvSpPr>
        <p:spPr>
          <a:xfrm>
            <a:off x="993913" y="72466"/>
            <a:ext cx="10959548" cy="1323848"/>
          </a:xfrm>
        </p:spPr>
        <p:txBody>
          <a:bodyPr>
            <a:normAutofit/>
          </a:bodyPr>
          <a:lstStyle/>
          <a:p>
            <a:r>
              <a:rPr lang="en-US" sz="4000" b="1" dirty="0"/>
              <a:t>... that the doctor should always keep in mind:</a:t>
            </a:r>
            <a:endParaRPr lang="en-RS" sz="4000" b="1" dirty="0"/>
          </a:p>
        </p:txBody>
      </p:sp>
      <p:sp>
        <p:nvSpPr>
          <p:cNvPr id="3" name="Content Placeholder 2">
            <a:extLst>
              <a:ext uri="{FF2B5EF4-FFF2-40B4-BE49-F238E27FC236}">
                <a16:creationId xmlns:a16="http://schemas.microsoft.com/office/drawing/2014/main" id="{290CE010-F5F3-7145-8D8C-B9B4CAAA63EB}"/>
              </a:ext>
            </a:extLst>
          </p:cNvPr>
          <p:cNvSpPr>
            <a:spLocks noGrp="1"/>
          </p:cNvSpPr>
          <p:nvPr>
            <p:ph idx="1"/>
          </p:nvPr>
        </p:nvSpPr>
        <p:spPr>
          <a:xfrm>
            <a:off x="827903" y="953064"/>
            <a:ext cx="11364097" cy="1234988"/>
          </a:xfrm>
        </p:spPr>
        <p:txBody>
          <a:bodyPr>
            <a:noAutofit/>
          </a:bodyPr>
          <a:lstStyle/>
          <a:p>
            <a:pPr lvl="1">
              <a:buClr>
                <a:schemeClr val="accent2"/>
              </a:buClr>
              <a:buFont typeface="Wingdings" panose="05000000000000000000" pitchFamily="2" charset="2"/>
              <a:buChar char="Ø"/>
            </a:pPr>
            <a:r>
              <a:rPr lang="en-US" sz="2800" dirty="0"/>
              <a:t>the importance of the psychological in the emergence of somatic </a:t>
            </a:r>
          </a:p>
          <a:p>
            <a:pPr marL="530352" lvl="1" indent="0">
              <a:buClr>
                <a:schemeClr val="accent2"/>
              </a:buClr>
              <a:buNone/>
            </a:pPr>
            <a:r>
              <a:rPr lang="en-US" sz="2800" dirty="0"/>
              <a:t>disease </a:t>
            </a:r>
          </a:p>
          <a:p>
            <a:pPr lvl="1">
              <a:buClr>
                <a:schemeClr val="accent2"/>
              </a:buClr>
              <a:buFont typeface="Wingdings" pitchFamily="2" charset="2"/>
              <a:buChar char="Ø"/>
            </a:pPr>
            <a:r>
              <a:rPr lang="en-US" sz="2800" dirty="0"/>
              <a:t>somatic illness and the effects of psychological response</a:t>
            </a:r>
          </a:p>
          <a:p>
            <a:pPr lvl="1">
              <a:buClr>
                <a:schemeClr val="accent2"/>
              </a:buClr>
              <a:buFont typeface="Wingdings" pitchFamily="2" charset="2"/>
              <a:buChar char="Ø"/>
            </a:pPr>
            <a:endParaRPr lang="en-US" sz="2800" dirty="0"/>
          </a:p>
          <a:p>
            <a:pPr lvl="1">
              <a:buClr>
                <a:schemeClr val="accent2"/>
              </a:buClr>
              <a:buFont typeface="Wingdings" pitchFamily="2" charset="2"/>
              <a:buChar char="Ø"/>
            </a:pPr>
            <a:endParaRPr lang="en-US" sz="2800" dirty="0"/>
          </a:p>
          <a:p>
            <a:pPr lvl="1">
              <a:buClr>
                <a:schemeClr val="accent2"/>
              </a:buClr>
              <a:buFont typeface="Wingdings" pitchFamily="2" charset="2"/>
              <a:buChar char="Ø"/>
            </a:pPr>
            <a:endParaRPr lang="en-US" sz="2800" dirty="0"/>
          </a:p>
          <a:p>
            <a:pPr lvl="1">
              <a:buClr>
                <a:schemeClr val="accent2"/>
              </a:buClr>
              <a:buFont typeface="Wingdings" pitchFamily="2" charset="2"/>
              <a:buChar char="Ø"/>
            </a:pPr>
            <a:endParaRPr lang="en-US" sz="2800" dirty="0"/>
          </a:p>
          <a:p>
            <a:pPr lvl="1">
              <a:buClr>
                <a:schemeClr val="accent2"/>
              </a:buClr>
              <a:buFont typeface="Wingdings" pitchFamily="2" charset="2"/>
              <a:buChar char="Ø"/>
            </a:pPr>
            <a:endParaRPr lang="en-US" sz="2800" dirty="0"/>
          </a:p>
          <a:p>
            <a:pPr lvl="1">
              <a:buClr>
                <a:schemeClr val="accent2"/>
              </a:buClr>
              <a:buFont typeface="Wingdings" pitchFamily="2" charset="2"/>
              <a:buChar char="Ø"/>
            </a:pPr>
            <a:endParaRPr lang="en-US" sz="2800" dirty="0"/>
          </a:p>
          <a:p>
            <a:pPr lvl="1">
              <a:buClr>
                <a:schemeClr val="accent2"/>
              </a:buClr>
              <a:buFont typeface="Wingdings" pitchFamily="2" charset="2"/>
              <a:buChar char="Ø"/>
            </a:pPr>
            <a:endParaRPr lang="en-US" sz="2800" dirty="0"/>
          </a:p>
          <a:p>
            <a:pPr lvl="1">
              <a:buClr>
                <a:schemeClr val="accent2"/>
              </a:buClr>
              <a:buFont typeface="Wingdings" pitchFamily="2" charset="2"/>
              <a:buChar char="Ø"/>
            </a:pPr>
            <a:r>
              <a:rPr lang="en-US" sz="2800" dirty="0"/>
              <a:t>Cultivate a </a:t>
            </a:r>
            <a:r>
              <a:rPr lang="en-US" sz="2800" b="1" dirty="0">
                <a:solidFill>
                  <a:srgbClr val="FFC000"/>
                </a:solidFill>
              </a:rPr>
              <a:t>holistic approach </a:t>
            </a:r>
            <a:r>
              <a:rPr lang="en-US" sz="2800" dirty="0"/>
              <a:t>based on the trinity: body, psyche, environment!</a:t>
            </a:r>
            <a:endParaRPr lang="en-RS" sz="2800" dirty="0"/>
          </a:p>
        </p:txBody>
      </p:sp>
      <p:sp>
        <p:nvSpPr>
          <p:cNvPr id="8" name="Curved Right Arrow 7">
            <a:extLst>
              <a:ext uri="{FF2B5EF4-FFF2-40B4-BE49-F238E27FC236}">
                <a16:creationId xmlns:a16="http://schemas.microsoft.com/office/drawing/2014/main" id="{D3B21E4D-E1F8-2A4E-BC5D-2F33621064A7}"/>
              </a:ext>
            </a:extLst>
          </p:cNvPr>
          <p:cNvSpPr/>
          <p:nvPr/>
        </p:nvSpPr>
        <p:spPr>
          <a:xfrm>
            <a:off x="2491613" y="3955150"/>
            <a:ext cx="1992630" cy="1762252"/>
          </a:xfrm>
          <a:prstGeom prst="curvedRightArrow">
            <a:avLst>
              <a:gd name="adj1" fmla="val 20870"/>
              <a:gd name="adj2" fmla="val 62250"/>
              <a:gd name="adj3" fmla="val 25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S">
              <a:solidFill>
                <a:schemeClr val="tx1"/>
              </a:solidFill>
            </a:endParaRPr>
          </a:p>
        </p:txBody>
      </p:sp>
      <p:pic>
        <p:nvPicPr>
          <p:cNvPr id="7" name="Picture 6">
            <a:extLst>
              <a:ext uri="{FF2B5EF4-FFF2-40B4-BE49-F238E27FC236}">
                <a16:creationId xmlns:a16="http://schemas.microsoft.com/office/drawing/2014/main" id="{747B59C1-BED7-4C4F-9440-70E0F946838A}"/>
              </a:ext>
            </a:extLst>
          </p:cNvPr>
          <p:cNvPicPr>
            <a:picLocks noChangeAspect="1"/>
          </p:cNvPicPr>
          <p:nvPr/>
        </p:nvPicPr>
        <p:blipFill>
          <a:blip r:embed="rId2"/>
          <a:stretch>
            <a:fillRect/>
          </a:stretch>
        </p:blipFill>
        <p:spPr>
          <a:xfrm>
            <a:off x="4642347" y="2481813"/>
            <a:ext cx="1831340" cy="3289300"/>
          </a:xfrm>
          <a:prstGeom prst="rect">
            <a:avLst/>
          </a:prstGeom>
        </p:spPr>
      </p:pic>
      <p:sp>
        <p:nvSpPr>
          <p:cNvPr id="9" name="Curved Left Arrow 8">
            <a:extLst>
              <a:ext uri="{FF2B5EF4-FFF2-40B4-BE49-F238E27FC236}">
                <a16:creationId xmlns:a16="http://schemas.microsoft.com/office/drawing/2014/main" id="{8B89D97F-10AB-CA41-A2F7-6D7DDFB2AECF}"/>
              </a:ext>
            </a:extLst>
          </p:cNvPr>
          <p:cNvSpPr/>
          <p:nvPr/>
        </p:nvSpPr>
        <p:spPr>
          <a:xfrm>
            <a:off x="6631791" y="4023476"/>
            <a:ext cx="2054860" cy="1625600"/>
          </a:xfrm>
          <a:prstGeom prst="curvedLeftArrow">
            <a:avLst>
              <a:gd name="adj1" fmla="val 25000"/>
              <a:gd name="adj2" fmla="val 49233"/>
              <a:gd name="adj3" fmla="val 25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S">
              <a:solidFill>
                <a:schemeClr val="tx1"/>
              </a:solidFill>
            </a:endParaRPr>
          </a:p>
        </p:txBody>
      </p:sp>
      <p:pic>
        <p:nvPicPr>
          <p:cNvPr id="6" name="Picture 5">
            <a:extLst>
              <a:ext uri="{FF2B5EF4-FFF2-40B4-BE49-F238E27FC236}">
                <a16:creationId xmlns:a16="http://schemas.microsoft.com/office/drawing/2014/main" id="{B3060A31-3D59-6549-B786-6FBDA574B569}"/>
              </a:ext>
            </a:extLst>
          </p:cNvPr>
          <p:cNvPicPr>
            <a:picLocks noChangeAspect="1"/>
          </p:cNvPicPr>
          <p:nvPr/>
        </p:nvPicPr>
        <p:blipFill>
          <a:blip r:embed="rId3"/>
          <a:stretch>
            <a:fillRect/>
          </a:stretch>
        </p:blipFill>
        <p:spPr>
          <a:xfrm>
            <a:off x="5222184" y="2481813"/>
            <a:ext cx="598932" cy="589788"/>
          </a:xfrm>
          <a:prstGeom prst="rect">
            <a:avLst/>
          </a:prstGeom>
        </p:spPr>
      </p:pic>
    </p:spTree>
    <p:extLst>
      <p:ext uri="{BB962C8B-B14F-4D97-AF65-F5344CB8AC3E}">
        <p14:creationId xmlns:p14="http://schemas.microsoft.com/office/powerpoint/2010/main" val="1449826030"/>
      </p:ext>
    </p:extLst>
  </p:cSld>
  <p:clrMapOvr>
    <a:masterClrMapping/>
  </p:clrMapOvr>
  <mc:AlternateContent xmlns:mc="http://schemas.openxmlformats.org/markup-compatibility/2006" xmlns:p14="http://schemas.microsoft.com/office/powerpoint/2010/main">
    <mc:Choice Requires="p14">
      <p:transition spd="slow" p14:dur="2000" advTm="37421"/>
    </mc:Choice>
    <mc:Fallback xmlns="">
      <p:transition spd="slow" advTm="3742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95A32-D6ED-5144-896C-6440996A4662}"/>
              </a:ext>
            </a:extLst>
          </p:cNvPr>
          <p:cNvSpPr>
            <a:spLocks noGrp="1"/>
          </p:cNvSpPr>
          <p:nvPr>
            <p:ph type="title"/>
          </p:nvPr>
        </p:nvSpPr>
        <p:spPr>
          <a:xfrm>
            <a:off x="640080" y="639704"/>
            <a:ext cx="3299579" cy="5577840"/>
          </a:xfrm>
        </p:spPr>
        <p:txBody>
          <a:bodyPr anchor="ctr">
            <a:normAutofit/>
          </a:bodyPr>
          <a:lstStyle/>
          <a:p>
            <a:pPr algn="ctr"/>
            <a:r>
              <a:rPr lang="sr-Latn-RS" sz="3700" dirty="0" err="1"/>
              <a:t>Psychosomatic</a:t>
            </a:r>
            <a:r>
              <a:rPr lang="sr-Latn-RS" sz="3700" dirty="0"/>
              <a:t> </a:t>
            </a:r>
            <a:r>
              <a:rPr lang="sr-Latn-RS" sz="3700" dirty="0" err="1"/>
              <a:t>diseases</a:t>
            </a:r>
            <a:endParaRPr lang="en-RS" sz="3700" b="1" dirty="0">
              <a:solidFill>
                <a:srgbClr val="C00000"/>
              </a:solidFill>
            </a:endParaRPr>
          </a:p>
        </p:txBody>
      </p:sp>
      <p:graphicFrame>
        <p:nvGraphicFramePr>
          <p:cNvPr id="5" name="Content Placeholder 2">
            <a:extLst>
              <a:ext uri="{FF2B5EF4-FFF2-40B4-BE49-F238E27FC236}">
                <a16:creationId xmlns:a16="http://schemas.microsoft.com/office/drawing/2014/main" id="{0954EEF1-42EF-4F6C-995F-F0FD705ADE55}"/>
              </a:ext>
            </a:extLst>
          </p:cNvPr>
          <p:cNvGraphicFramePr>
            <a:graphicFrameLocks noGrp="1"/>
          </p:cNvGraphicFramePr>
          <p:nvPr>
            <p:ph idx="1"/>
            <p:extLst>
              <p:ext uri="{D42A27DB-BD31-4B8C-83A1-F6EECF244321}">
                <p14:modId xmlns:p14="http://schemas.microsoft.com/office/powerpoint/2010/main" val="1980786464"/>
              </p:ext>
            </p:extLst>
          </p:nvPr>
        </p:nvGraphicFramePr>
        <p:xfrm>
          <a:off x="4901472" y="639705"/>
          <a:ext cx="6506304" cy="5577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34392184"/>
      </p:ext>
    </p:extLst>
  </p:cSld>
  <p:clrMapOvr>
    <a:masterClrMapping/>
  </p:clrMapOvr>
  <mc:AlternateContent xmlns:mc="http://schemas.openxmlformats.org/markup-compatibility/2006" xmlns:p14="http://schemas.microsoft.com/office/powerpoint/2010/main">
    <mc:Choice Requires="p14">
      <p:transition spd="slow" p14:dur="2000" advTm="37684"/>
    </mc:Choice>
    <mc:Fallback xmlns="">
      <p:transition spd="slow" advTm="37684"/>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BBA6F-2F54-D945-A663-1A0AE704B9DC}"/>
              </a:ext>
            </a:extLst>
          </p:cNvPr>
          <p:cNvSpPr>
            <a:spLocks noGrp="1"/>
          </p:cNvSpPr>
          <p:nvPr>
            <p:ph type="title"/>
          </p:nvPr>
        </p:nvSpPr>
        <p:spPr>
          <a:xfrm>
            <a:off x="1371600" y="685800"/>
            <a:ext cx="9601200" cy="1485900"/>
          </a:xfrm>
        </p:spPr>
        <p:txBody>
          <a:bodyPr>
            <a:normAutofit/>
          </a:bodyPr>
          <a:lstStyle/>
          <a:p>
            <a:r>
              <a:rPr lang="sr-Latn-RS" dirty="0" err="1"/>
              <a:t>Theories</a:t>
            </a:r>
            <a:r>
              <a:rPr lang="sr-Latn-RS" dirty="0"/>
              <a:t> </a:t>
            </a:r>
            <a:r>
              <a:rPr lang="sr-Latn-RS" dirty="0" err="1"/>
              <a:t>of</a:t>
            </a:r>
            <a:r>
              <a:rPr lang="sr-Latn-RS" dirty="0"/>
              <a:t> </a:t>
            </a:r>
            <a:r>
              <a:rPr lang="sr-Latn-RS" dirty="0" err="1"/>
              <a:t>psychosomatics</a:t>
            </a:r>
            <a:endParaRPr lang="en-RS" dirty="0"/>
          </a:p>
        </p:txBody>
      </p:sp>
      <p:graphicFrame>
        <p:nvGraphicFramePr>
          <p:cNvPr id="5" name="Content Placeholder 2">
            <a:extLst>
              <a:ext uri="{FF2B5EF4-FFF2-40B4-BE49-F238E27FC236}">
                <a16:creationId xmlns:a16="http://schemas.microsoft.com/office/drawing/2014/main" id="{605580FB-7C0C-4ADE-9F68-F48BC7241259}"/>
              </a:ext>
            </a:extLst>
          </p:cNvPr>
          <p:cNvGraphicFramePr>
            <a:graphicFrameLocks noGrp="1"/>
          </p:cNvGraphicFramePr>
          <p:nvPr>
            <p:ph idx="1"/>
            <p:extLst>
              <p:ext uri="{D42A27DB-BD31-4B8C-83A1-F6EECF244321}">
                <p14:modId xmlns:p14="http://schemas.microsoft.com/office/powerpoint/2010/main" val="1979056675"/>
              </p:ext>
            </p:extLst>
          </p:nvPr>
        </p:nvGraphicFramePr>
        <p:xfrm>
          <a:off x="848139" y="1616765"/>
          <a:ext cx="11145077" cy="4982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21446219"/>
      </p:ext>
    </p:extLst>
  </p:cSld>
  <p:clrMapOvr>
    <a:masterClrMapping/>
  </p:clrMapOvr>
  <mc:AlternateContent xmlns:mc="http://schemas.openxmlformats.org/markup-compatibility/2006" xmlns:p14="http://schemas.microsoft.com/office/powerpoint/2010/main">
    <mc:Choice Requires="p14">
      <p:transition spd="slow" p14:dur="2000" advTm="181787"/>
    </mc:Choice>
    <mc:Fallback xmlns="">
      <p:transition spd="slow" advTm="18178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C547E-1679-7149-B4F7-84800C737A27}"/>
              </a:ext>
            </a:extLst>
          </p:cNvPr>
          <p:cNvSpPr>
            <a:spLocks noGrp="1"/>
          </p:cNvSpPr>
          <p:nvPr>
            <p:ph type="title"/>
          </p:nvPr>
        </p:nvSpPr>
        <p:spPr/>
        <p:txBody>
          <a:bodyPr/>
          <a:lstStyle/>
          <a:p>
            <a:pPr algn="ctr"/>
            <a:r>
              <a:rPr lang="sr-Latn-RS" dirty="0" err="1"/>
              <a:t>Alexithymia</a:t>
            </a:r>
            <a:r>
              <a:rPr lang="sr-Latn-RS" dirty="0"/>
              <a:t> </a:t>
            </a:r>
            <a:r>
              <a:rPr lang="sr-Latn-RS" dirty="0" err="1"/>
              <a:t>and</a:t>
            </a:r>
            <a:r>
              <a:rPr lang="sr-Latn-RS" dirty="0"/>
              <a:t> </a:t>
            </a:r>
            <a:r>
              <a:rPr lang="sr-Latn-RS" dirty="0" err="1"/>
              <a:t>mentalization</a:t>
            </a:r>
            <a:endParaRPr lang="en-RS" dirty="0"/>
          </a:p>
        </p:txBody>
      </p:sp>
      <p:sp>
        <p:nvSpPr>
          <p:cNvPr id="6" name="Content Placeholder 5">
            <a:extLst>
              <a:ext uri="{FF2B5EF4-FFF2-40B4-BE49-F238E27FC236}">
                <a16:creationId xmlns:a16="http://schemas.microsoft.com/office/drawing/2014/main" id="{6558461D-754E-0A45-ABBD-7C59A27734C1}"/>
              </a:ext>
            </a:extLst>
          </p:cNvPr>
          <p:cNvSpPr>
            <a:spLocks noGrp="1"/>
          </p:cNvSpPr>
          <p:nvPr>
            <p:ph sz="half" idx="1"/>
          </p:nvPr>
        </p:nvSpPr>
        <p:spPr/>
        <p:txBody>
          <a:bodyPr/>
          <a:lstStyle/>
          <a:p>
            <a:pPr marL="0" indent="0" algn="ctr">
              <a:buNone/>
            </a:pPr>
            <a:r>
              <a:rPr lang="en-US" b="1" u="sng" dirty="0"/>
              <a:t>Alexithymia (</a:t>
            </a:r>
            <a:r>
              <a:rPr lang="en-US" b="1" u="sng" dirty="0" err="1"/>
              <a:t>Sifneos</a:t>
            </a:r>
            <a:r>
              <a:rPr lang="en-US" b="1" u="sng" dirty="0"/>
              <a:t> and </a:t>
            </a:r>
            <a:r>
              <a:rPr lang="en-US" b="1" u="sng" dirty="0" err="1"/>
              <a:t>Nimaea</a:t>
            </a:r>
            <a:r>
              <a:rPr lang="en-US" b="1" u="sng" dirty="0"/>
              <a:t>):</a:t>
            </a:r>
            <a:endParaRPr lang="sr-Latn-RS" b="1" u="sng" dirty="0"/>
          </a:p>
          <a:p>
            <a:pPr marL="0" indent="0" algn="ctr">
              <a:buNone/>
            </a:pPr>
            <a:r>
              <a:rPr lang="en-US" dirty="0"/>
              <a:t>"no words for feelings"</a:t>
            </a:r>
            <a:endParaRPr lang="en-RS" dirty="0"/>
          </a:p>
        </p:txBody>
      </p:sp>
      <p:sp>
        <p:nvSpPr>
          <p:cNvPr id="7" name="Content Placeholder 6">
            <a:extLst>
              <a:ext uri="{FF2B5EF4-FFF2-40B4-BE49-F238E27FC236}">
                <a16:creationId xmlns:a16="http://schemas.microsoft.com/office/drawing/2014/main" id="{CAD2F9BA-12AA-C242-901D-0BAD8824BAC4}"/>
              </a:ext>
            </a:extLst>
          </p:cNvPr>
          <p:cNvSpPr>
            <a:spLocks noGrp="1"/>
          </p:cNvSpPr>
          <p:nvPr>
            <p:ph sz="half" idx="2"/>
          </p:nvPr>
        </p:nvSpPr>
        <p:spPr>
          <a:xfrm>
            <a:off x="6525402" y="2285999"/>
            <a:ext cx="5349441" cy="3581401"/>
          </a:xfrm>
        </p:spPr>
        <p:txBody>
          <a:bodyPr/>
          <a:lstStyle/>
          <a:p>
            <a:pPr marL="0" indent="0" algn="ctr">
              <a:buNone/>
            </a:pPr>
            <a:r>
              <a:rPr lang="en-US" b="1" u="sng" dirty="0"/>
              <a:t>Mentalization (</a:t>
            </a:r>
            <a:r>
              <a:rPr lang="en-US" b="1" u="sng" dirty="0" err="1"/>
              <a:t>Fonaghy</a:t>
            </a:r>
            <a:r>
              <a:rPr lang="en-US" b="1" u="sng" dirty="0"/>
              <a:t>):</a:t>
            </a:r>
            <a:endParaRPr lang="sr-Latn-RS" b="1" u="sng" dirty="0"/>
          </a:p>
          <a:p>
            <a:pPr marL="0" indent="0" algn="ctr">
              <a:buNone/>
            </a:pPr>
            <a:r>
              <a:rPr lang="en-US" dirty="0"/>
              <a:t>"see yourself from the outside and others from the inside"</a:t>
            </a:r>
            <a:endParaRPr lang="en-RS" dirty="0"/>
          </a:p>
        </p:txBody>
      </p:sp>
      <p:pic>
        <p:nvPicPr>
          <p:cNvPr id="5" name="Picture 4">
            <a:extLst>
              <a:ext uri="{FF2B5EF4-FFF2-40B4-BE49-F238E27FC236}">
                <a16:creationId xmlns:a16="http://schemas.microsoft.com/office/drawing/2014/main" id="{BE3FBE35-B0F4-6F4F-B8A9-7389D39CBB1E}"/>
              </a:ext>
            </a:extLst>
          </p:cNvPr>
          <p:cNvPicPr>
            <a:picLocks noChangeAspect="1"/>
          </p:cNvPicPr>
          <p:nvPr/>
        </p:nvPicPr>
        <p:blipFill>
          <a:blip r:embed="rId3"/>
          <a:stretch>
            <a:fillRect/>
          </a:stretch>
        </p:blipFill>
        <p:spPr>
          <a:xfrm>
            <a:off x="2421925" y="3272138"/>
            <a:ext cx="1831340" cy="3289300"/>
          </a:xfrm>
          <a:prstGeom prst="rect">
            <a:avLst/>
          </a:prstGeom>
        </p:spPr>
      </p:pic>
      <p:pic>
        <p:nvPicPr>
          <p:cNvPr id="8" name="Picture 7">
            <a:extLst>
              <a:ext uri="{FF2B5EF4-FFF2-40B4-BE49-F238E27FC236}">
                <a16:creationId xmlns:a16="http://schemas.microsoft.com/office/drawing/2014/main" id="{07089779-8DBD-B042-BC8E-26E7F9939003}"/>
              </a:ext>
            </a:extLst>
          </p:cNvPr>
          <p:cNvPicPr>
            <a:picLocks noChangeAspect="1"/>
          </p:cNvPicPr>
          <p:nvPr/>
        </p:nvPicPr>
        <p:blipFill>
          <a:blip r:embed="rId4"/>
          <a:stretch>
            <a:fillRect/>
          </a:stretch>
        </p:blipFill>
        <p:spPr>
          <a:xfrm>
            <a:off x="7702792" y="3982685"/>
            <a:ext cx="1497330" cy="1474470"/>
          </a:xfrm>
          <a:prstGeom prst="rect">
            <a:avLst/>
          </a:prstGeom>
        </p:spPr>
      </p:pic>
    </p:spTree>
    <p:extLst>
      <p:ext uri="{BB962C8B-B14F-4D97-AF65-F5344CB8AC3E}">
        <p14:creationId xmlns:p14="http://schemas.microsoft.com/office/powerpoint/2010/main" val="3610256199"/>
      </p:ext>
    </p:extLst>
  </p:cSld>
  <p:clrMapOvr>
    <a:masterClrMapping/>
  </p:clrMapOvr>
  <mc:AlternateContent xmlns:mc="http://schemas.openxmlformats.org/markup-compatibility/2006" xmlns:p14="http://schemas.microsoft.com/office/powerpoint/2010/main">
    <mc:Choice Requires="p14">
      <p:transition spd="slow" p14:dur="2000" advTm="124959"/>
    </mc:Choice>
    <mc:Fallback xmlns="">
      <p:transition spd="slow" advTm="12495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62DFFC-4DCC-48EE-B781-94D04B95F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76"/>
            <a:ext cx="5303520"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sr-Latn-RS"/>
          </a:p>
        </p:txBody>
      </p:sp>
      <p:sp>
        <p:nvSpPr>
          <p:cNvPr id="2" name="Title 1">
            <a:extLst>
              <a:ext uri="{FF2B5EF4-FFF2-40B4-BE49-F238E27FC236}">
                <a16:creationId xmlns:a16="http://schemas.microsoft.com/office/drawing/2014/main" id="{0E883155-4517-6B45-AC03-E282390002B7}"/>
              </a:ext>
            </a:extLst>
          </p:cNvPr>
          <p:cNvSpPr>
            <a:spLocks noGrp="1"/>
          </p:cNvSpPr>
          <p:nvPr>
            <p:ph type="title"/>
          </p:nvPr>
        </p:nvSpPr>
        <p:spPr>
          <a:xfrm>
            <a:off x="640081" y="791570"/>
            <a:ext cx="4018839" cy="5262390"/>
          </a:xfrm>
        </p:spPr>
        <p:txBody>
          <a:bodyPr anchor="ctr">
            <a:normAutofit/>
          </a:bodyPr>
          <a:lstStyle/>
          <a:p>
            <a:pPr algn="r"/>
            <a:r>
              <a:rPr lang="sr-Latn-RS" sz="4200" dirty="0" err="1">
                <a:solidFill>
                  <a:schemeClr val="bg2"/>
                </a:solidFill>
              </a:rPr>
              <a:t>Etiology</a:t>
            </a:r>
            <a:r>
              <a:rPr lang="sr-Latn-RS" sz="4200" dirty="0">
                <a:solidFill>
                  <a:schemeClr val="bg2"/>
                </a:solidFill>
              </a:rPr>
              <a:t> </a:t>
            </a:r>
            <a:r>
              <a:rPr lang="sr-Latn-RS" sz="4200" dirty="0" err="1">
                <a:solidFill>
                  <a:schemeClr val="bg2"/>
                </a:solidFill>
              </a:rPr>
              <a:t>of</a:t>
            </a:r>
            <a:r>
              <a:rPr lang="sr-Latn-RS" sz="4200" dirty="0">
                <a:solidFill>
                  <a:schemeClr val="bg2"/>
                </a:solidFill>
              </a:rPr>
              <a:t> </a:t>
            </a:r>
            <a:r>
              <a:rPr lang="sr-Latn-RS" sz="4200" dirty="0" err="1">
                <a:solidFill>
                  <a:schemeClr val="bg2"/>
                </a:solidFill>
              </a:rPr>
              <a:t>psychosomatic</a:t>
            </a:r>
            <a:r>
              <a:rPr lang="sr-Latn-RS" sz="4200" dirty="0">
                <a:solidFill>
                  <a:schemeClr val="bg2"/>
                </a:solidFill>
              </a:rPr>
              <a:t> </a:t>
            </a:r>
            <a:r>
              <a:rPr lang="sr-Latn-RS" sz="4200" dirty="0" err="1">
                <a:solidFill>
                  <a:schemeClr val="bg2"/>
                </a:solidFill>
              </a:rPr>
              <a:t>diseases</a:t>
            </a:r>
            <a:endParaRPr lang="sr-Latn-RS" sz="4200" dirty="0">
              <a:solidFill>
                <a:schemeClr val="bg2"/>
              </a:solidFill>
            </a:endParaRPr>
          </a:p>
        </p:txBody>
      </p:sp>
      <p:sp>
        <p:nvSpPr>
          <p:cNvPr id="10" name="Rectangle 9">
            <a:extLst>
              <a:ext uri="{FF2B5EF4-FFF2-40B4-BE49-F238E27FC236}">
                <a16:creationId xmlns:a16="http://schemas.microsoft.com/office/drawing/2014/main" id="{18B8B265-E68C-4B64-9238-781F0102C5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03520" y="376"/>
            <a:ext cx="2286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sr-Latn-RS"/>
          </a:p>
        </p:txBody>
      </p:sp>
      <p:sp>
        <p:nvSpPr>
          <p:cNvPr id="3" name="Content Placeholder 2">
            <a:extLst>
              <a:ext uri="{FF2B5EF4-FFF2-40B4-BE49-F238E27FC236}">
                <a16:creationId xmlns:a16="http://schemas.microsoft.com/office/drawing/2014/main" id="{B78CD39F-C821-C74F-9B0B-785D1E721D09}"/>
              </a:ext>
            </a:extLst>
          </p:cNvPr>
          <p:cNvSpPr>
            <a:spLocks noGrp="1"/>
          </p:cNvSpPr>
          <p:nvPr>
            <p:ph idx="1"/>
          </p:nvPr>
        </p:nvSpPr>
        <p:spPr>
          <a:xfrm>
            <a:off x="6176720" y="791570"/>
            <a:ext cx="4892308" cy="5262390"/>
          </a:xfrm>
        </p:spPr>
        <p:txBody>
          <a:bodyPr anchor="ctr">
            <a:normAutofit/>
          </a:bodyPr>
          <a:lstStyle/>
          <a:p>
            <a:pPr marL="0" indent="0">
              <a:buNone/>
            </a:pPr>
            <a:r>
              <a:rPr lang="en-US" sz="2800" u="sng" dirty="0"/>
              <a:t>Multifactorial:</a:t>
            </a:r>
            <a:endParaRPr lang="sr-Latn-RS" sz="2800" u="sng" dirty="0"/>
          </a:p>
          <a:p>
            <a:pPr marL="0" indent="0">
              <a:buNone/>
            </a:pPr>
            <a:endParaRPr lang="sr-Latn-RS" sz="2800" u="sng" dirty="0"/>
          </a:p>
          <a:p>
            <a:r>
              <a:rPr lang="en-US" sz="2800" u="sng" dirty="0"/>
              <a:t>psychological factors,</a:t>
            </a:r>
            <a:endParaRPr lang="sr-Latn-RS" sz="2800" u="sng" dirty="0"/>
          </a:p>
          <a:p>
            <a:r>
              <a:rPr lang="en-US" sz="2800" u="sng" dirty="0"/>
              <a:t>dispositional factors,</a:t>
            </a:r>
            <a:endParaRPr lang="sr-Latn-RS" sz="2800" u="sng" dirty="0"/>
          </a:p>
          <a:p>
            <a:r>
              <a:rPr lang="en-US" sz="2800" u="sng" dirty="0"/>
              <a:t>genetic factors,</a:t>
            </a:r>
            <a:endParaRPr lang="sr-Latn-RS" sz="2800" u="sng" dirty="0"/>
          </a:p>
          <a:p>
            <a:r>
              <a:rPr lang="en-US" sz="2800" u="sng" dirty="0"/>
              <a:t>environmental factors.</a:t>
            </a:r>
            <a:endParaRPr lang="en-RS" sz="2800" i="0" dirty="0"/>
          </a:p>
        </p:txBody>
      </p:sp>
    </p:spTree>
    <p:extLst>
      <p:ext uri="{BB962C8B-B14F-4D97-AF65-F5344CB8AC3E}">
        <p14:creationId xmlns:p14="http://schemas.microsoft.com/office/powerpoint/2010/main" val="2951587572"/>
      </p:ext>
    </p:extLst>
  </p:cSld>
  <p:clrMapOvr>
    <a:masterClrMapping/>
  </p:clrMapOvr>
  <mc:AlternateContent xmlns:mc="http://schemas.openxmlformats.org/markup-compatibility/2006" xmlns:p14="http://schemas.microsoft.com/office/powerpoint/2010/main">
    <mc:Choice Requires="p14">
      <p:transition spd="slow" p14:dur="2000" advTm="41842"/>
    </mc:Choice>
    <mc:Fallback xmlns="">
      <p:transition spd="slow" advTm="41842"/>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0BC9609-A8AF-411F-A9E0-C3B93C8945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59E03F-1723-554D-80B0-5E78BF553CB0}"/>
              </a:ext>
            </a:extLst>
          </p:cNvPr>
          <p:cNvSpPr>
            <a:spLocks noGrp="1"/>
          </p:cNvSpPr>
          <p:nvPr>
            <p:ph type="title"/>
          </p:nvPr>
        </p:nvSpPr>
        <p:spPr>
          <a:xfrm>
            <a:off x="640080" y="639704"/>
            <a:ext cx="3640372" cy="5577840"/>
          </a:xfrm>
        </p:spPr>
        <p:txBody>
          <a:bodyPr anchor="ctr">
            <a:normAutofit/>
          </a:bodyPr>
          <a:lstStyle/>
          <a:p>
            <a:pPr lvl="0"/>
            <a:r>
              <a:rPr lang="sr-Latn-RS" sz="4000" dirty="0" err="1"/>
              <a:t>The</a:t>
            </a:r>
            <a:r>
              <a:rPr lang="sr-Latn-RS" sz="4000" dirty="0"/>
              <a:t> most </a:t>
            </a:r>
            <a:r>
              <a:rPr lang="sr-Latn-RS" sz="4000" dirty="0" err="1"/>
              <a:t>common</a:t>
            </a:r>
            <a:r>
              <a:rPr lang="sr-Latn-RS" sz="4000" dirty="0"/>
              <a:t> </a:t>
            </a:r>
            <a:r>
              <a:rPr lang="sr-Latn-RS" sz="4000" dirty="0" err="1"/>
              <a:t>psychosomatic</a:t>
            </a:r>
            <a:r>
              <a:rPr lang="sr-Latn-RS" sz="4000" dirty="0"/>
              <a:t> </a:t>
            </a:r>
            <a:r>
              <a:rPr lang="sr-Latn-RS" sz="4000" dirty="0" err="1"/>
              <a:t>syndromes</a:t>
            </a:r>
            <a:r>
              <a:rPr lang="sr-Latn-RS" sz="4000" dirty="0"/>
              <a:t>:</a:t>
            </a:r>
            <a:endParaRPr lang="sr-Latn-RS" sz="1600" dirty="0"/>
          </a:p>
        </p:txBody>
      </p:sp>
      <p:graphicFrame>
        <p:nvGraphicFramePr>
          <p:cNvPr id="7" name="Content Placeholder 2">
            <a:extLst>
              <a:ext uri="{FF2B5EF4-FFF2-40B4-BE49-F238E27FC236}">
                <a16:creationId xmlns:a16="http://schemas.microsoft.com/office/drawing/2014/main" id="{739BD6D1-3606-4F74-9512-8BB374182311}"/>
              </a:ext>
            </a:extLst>
          </p:cNvPr>
          <p:cNvGraphicFramePr>
            <a:graphicFrameLocks noGrp="1"/>
          </p:cNvGraphicFramePr>
          <p:nvPr>
            <p:ph idx="1"/>
            <p:extLst>
              <p:ext uri="{D42A27DB-BD31-4B8C-83A1-F6EECF244321}">
                <p14:modId xmlns:p14="http://schemas.microsoft.com/office/powerpoint/2010/main" val="1776201102"/>
              </p:ext>
            </p:extLst>
          </p:nvPr>
        </p:nvGraphicFramePr>
        <p:xfrm>
          <a:off x="4901472" y="639705"/>
          <a:ext cx="6506304" cy="5577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7325593"/>
      </p:ext>
    </p:extLst>
  </p:cSld>
  <p:clrMapOvr>
    <a:masterClrMapping/>
  </p:clrMapOvr>
  <mc:AlternateContent xmlns:mc="http://schemas.openxmlformats.org/markup-compatibility/2006" xmlns:p14="http://schemas.microsoft.com/office/powerpoint/2010/main">
    <mc:Choice Requires="p14">
      <p:transition spd="slow" p14:dur="2000" advTm="196536"/>
    </mc:Choice>
    <mc:Fallback xmlns="">
      <p:transition spd="slow" advTm="19653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2" name="Rectangle 20">
            <a:extLst>
              <a:ext uri="{FF2B5EF4-FFF2-40B4-BE49-F238E27FC236}">
                <a16:creationId xmlns:a16="http://schemas.microsoft.com/office/drawing/2014/main" id="{AA6EC888-B85F-410F-B430-06583E94B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sr-Latn-RS"/>
          </a:p>
        </p:txBody>
      </p:sp>
      <p:sp>
        <p:nvSpPr>
          <p:cNvPr id="34" name="Rectangle 22">
            <a:extLst>
              <a:ext uri="{FF2B5EF4-FFF2-40B4-BE49-F238E27FC236}">
                <a16:creationId xmlns:a16="http://schemas.microsoft.com/office/drawing/2014/main" id="{9485DA84-CB73-4E5E-9864-2460CE2805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4">
            <a:extLst>
              <a:ext uri="{FF2B5EF4-FFF2-40B4-BE49-F238E27FC236}">
                <a16:creationId xmlns:a16="http://schemas.microsoft.com/office/drawing/2014/main" id="{7D49185E-361A-421B-8F2D-11C7FFC686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4B85BAA-C37F-44B4-B427-B4F10EBB41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26240" y="-4668"/>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8">
            <a:extLst>
              <a:ext uri="{FF2B5EF4-FFF2-40B4-BE49-F238E27FC236}">
                <a16:creationId xmlns:a16="http://schemas.microsoft.com/office/drawing/2014/main" id="{EDC4EE06-D7B4-4FAC-A561-38A1C38023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94325"/>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018D83B-903C-4782-B1BB-A45164A71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26240" y="6494325"/>
            <a:ext cx="36576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785589A-A5AC-409A-B2A2-24D871B4C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0867" y="158782"/>
            <a:ext cx="11870265" cy="65378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9BBB69FC-5AC5-4141-92FE-A7B312620A87}"/>
              </a:ext>
            </a:extLst>
          </p:cNvPr>
          <p:cNvSpPr txBox="1">
            <a:spLocks/>
          </p:cNvSpPr>
          <p:nvPr/>
        </p:nvSpPr>
        <p:spPr>
          <a:xfrm>
            <a:off x="1371211" y="3775202"/>
            <a:ext cx="4448175" cy="2790698"/>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gn="ctr">
              <a:buClr>
                <a:srgbClr val="C00000"/>
              </a:buClr>
              <a:buFont typeface="Franklin Gothic Book" panose="020B0503020102020204" pitchFamily="34" charset="0"/>
              <a:buNone/>
            </a:pPr>
            <a:r>
              <a:rPr lang="en-US" sz="2400" b="1" u="sng" dirty="0"/>
              <a:t>Psychosomatic:</a:t>
            </a:r>
          </a:p>
          <a:p>
            <a:pPr>
              <a:buClr>
                <a:srgbClr val="C00000"/>
              </a:buClr>
              <a:buFont typeface="Wingdings" panose="05000000000000000000" pitchFamily="2" charset="2"/>
              <a:buChar char="Ø"/>
            </a:pPr>
            <a:r>
              <a:rPr lang="en-US" sz="2400" dirty="0"/>
              <a:t>means the share of psychological factors in the occurrence of certain somatic diseases</a:t>
            </a:r>
            <a:endParaRPr lang="sr-Cyrl-RS" sz="2600" dirty="0"/>
          </a:p>
        </p:txBody>
      </p:sp>
      <p:sp>
        <p:nvSpPr>
          <p:cNvPr id="16" name="Content Placeholder 3">
            <a:extLst>
              <a:ext uri="{FF2B5EF4-FFF2-40B4-BE49-F238E27FC236}">
                <a16:creationId xmlns:a16="http://schemas.microsoft.com/office/drawing/2014/main" id="{0C45B980-C60E-A24D-89A1-BDA231942C3B}"/>
              </a:ext>
            </a:extLst>
          </p:cNvPr>
          <p:cNvSpPr txBox="1">
            <a:spLocks/>
          </p:cNvSpPr>
          <p:nvPr/>
        </p:nvSpPr>
        <p:spPr>
          <a:xfrm>
            <a:off x="6370195" y="3775202"/>
            <a:ext cx="4448175" cy="2228506"/>
          </a:xfrm>
          <a:prstGeom prst="rect">
            <a:avLst/>
          </a:prstGeom>
        </p:spPr>
        <p:txBody>
          <a:bodyPr vert="horz" lIns="91440" tIns="45720" rIns="91440" bIns="45720" rtlCol="0">
            <a:normAutofit fontScale="925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gn="ctr">
              <a:buClr>
                <a:srgbClr val="C00000"/>
              </a:buClr>
              <a:buFont typeface="Franklin Gothic Book" panose="020B0503020102020204" pitchFamily="34" charset="0"/>
              <a:buNone/>
            </a:pPr>
            <a:r>
              <a:rPr lang="en-US" sz="2600" b="1" u="sng" dirty="0"/>
              <a:t>Somatopsychic:</a:t>
            </a:r>
          </a:p>
          <a:p>
            <a:pPr>
              <a:buClr>
                <a:srgbClr val="C00000"/>
              </a:buClr>
              <a:buFont typeface="Wingdings" panose="05000000000000000000" pitchFamily="2" charset="2"/>
              <a:buChar char="Ø"/>
            </a:pPr>
            <a:r>
              <a:rPr lang="en-US" sz="2600" dirty="0"/>
              <a:t>means the appearance of psychopathological phenomena that accompany certain somatic diseases</a:t>
            </a:r>
            <a:endParaRPr lang="en-RS" sz="2600" dirty="0"/>
          </a:p>
        </p:txBody>
      </p:sp>
      <p:pic>
        <p:nvPicPr>
          <p:cNvPr id="17" name="Picture 16">
            <a:extLst>
              <a:ext uri="{FF2B5EF4-FFF2-40B4-BE49-F238E27FC236}">
                <a16:creationId xmlns:a16="http://schemas.microsoft.com/office/drawing/2014/main" id="{7716106F-76E3-9A4A-AABF-9AF770C47F68}"/>
              </a:ext>
            </a:extLst>
          </p:cNvPr>
          <p:cNvPicPr>
            <a:picLocks noChangeAspect="1"/>
          </p:cNvPicPr>
          <p:nvPr/>
        </p:nvPicPr>
        <p:blipFill>
          <a:blip r:embed="rId3"/>
          <a:stretch>
            <a:fillRect/>
          </a:stretch>
        </p:blipFill>
        <p:spPr>
          <a:xfrm>
            <a:off x="1099927" y="1859535"/>
            <a:ext cx="798576" cy="786384"/>
          </a:xfrm>
          <a:prstGeom prst="rect">
            <a:avLst/>
          </a:prstGeom>
        </p:spPr>
      </p:pic>
      <p:pic>
        <p:nvPicPr>
          <p:cNvPr id="18" name="Picture 17">
            <a:extLst>
              <a:ext uri="{FF2B5EF4-FFF2-40B4-BE49-F238E27FC236}">
                <a16:creationId xmlns:a16="http://schemas.microsoft.com/office/drawing/2014/main" id="{685087F8-19E5-7D43-A6F4-DA104E937106}"/>
              </a:ext>
            </a:extLst>
          </p:cNvPr>
          <p:cNvPicPr>
            <a:picLocks noChangeAspect="1"/>
          </p:cNvPicPr>
          <p:nvPr/>
        </p:nvPicPr>
        <p:blipFill>
          <a:blip r:embed="rId3"/>
          <a:stretch>
            <a:fillRect/>
          </a:stretch>
        </p:blipFill>
        <p:spPr>
          <a:xfrm>
            <a:off x="10209848" y="1841374"/>
            <a:ext cx="798576" cy="786384"/>
          </a:xfrm>
          <a:prstGeom prst="rect">
            <a:avLst/>
          </a:prstGeom>
        </p:spPr>
      </p:pic>
      <p:pic>
        <p:nvPicPr>
          <p:cNvPr id="19" name="Picture 18">
            <a:extLst>
              <a:ext uri="{FF2B5EF4-FFF2-40B4-BE49-F238E27FC236}">
                <a16:creationId xmlns:a16="http://schemas.microsoft.com/office/drawing/2014/main" id="{0D6D6518-D3CB-F141-921A-176C5298F1CA}"/>
              </a:ext>
            </a:extLst>
          </p:cNvPr>
          <p:cNvPicPr>
            <a:picLocks noChangeAspect="1"/>
          </p:cNvPicPr>
          <p:nvPr/>
        </p:nvPicPr>
        <p:blipFill>
          <a:blip r:embed="rId4"/>
          <a:stretch>
            <a:fillRect/>
          </a:stretch>
        </p:blipFill>
        <p:spPr>
          <a:xfrm>
            <a:off x="2840359" y="485902"/>
            <a:ext cx="1831340" cy="3289300"/>
          </a:xfrm>
          <a:prstGeom prst="rect">
            <a:avLst/>
          </a:prstGeom>
        </p:spPr>
      </p:pic>
      <p:pic>
        <p:nvPicPr>
          <p:cNvPr id="20" name="Picture 19">
            <a:extLst>
              <a:ext uri="{FF2B5EF4-FFF2-40B4-BE49-F238E27FC236}">
                <a16:creationId xmlns:a16="http://schemas.microsoft.com/office/drawing/2014/main" id="{E775BB70-D61D-3244-B697-C31848394155}"/>
              </a:ext>
            </a:extLst>
          </p:cNvPr>
          <p:cNvPicPr>
            <a:picLocks noChangeAspect="1"/>
          </p:cNvPicPr>
          <p:nvPr/>
        </p:nvPicPr>
        <p:blipFill>
          <a:blip r:embed="rId4"/>
          <a:stretch>
            <a:fillRect/>
          </a:stretch>
        </p:blipFill>
        <p:spPr>
          <a:xfrm>
            <a:off x="7520301" y="485902"/>
            <a:ext cx="1831340" cy="3289300"/>
          </a:xfrm>
          <a:prstGeom prst="rect">
            <a:avLst/>
          </a:prstGeom>
        </p:spPr>
      </p:pic>
      <p:sp>
        <p:nvSpPr>
          <p:cNvPr id="21" name="Right Arrow 20">
            <a:extLst>
              <a:ext uri="{FF2B5EF4-FFF2-40B4-BE49-F238E27FC236}">
                <a16:creationId xmlns:a16="http://schemas.microsoft.com/office/drawing/2014/main" id="{9904D104-28D8-9B4F-BFD9-E017DC1651D8}"/>
              </a:ext>
            </a:extLst>
          </p:cNvPr>
          <p:cNvSpPr/>
          <p:nvPr/>
        </p:nvSpPr>
        <p:spPr>
          <a:xfrm>
            <a:off x="2034145" y="1920622"/>
            <a:ext cx="670572" cy="664209"/>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S" dirty="0"/>
          </a:p>
        </p:txBody>
      </p:sp>
      <p:sp>
        <p:nvSpPr>
          <p:cNvPr id="22" name="Right Arrow 21">
            <a:extLst>
              <a:ext uri="{FF2B5EF4-FFF2-40B4-BE49-F238E27FC236}">
                <a16:creationId xmlns:a16="http://schemas.microsoft.com/office/drawing/2014/main" id="{92F22DB0-213E-6541-BDA2-E251EAF4CB0F}"/>
              </a:ext>
            </a:extLst>
          </p:cNvPr>
          <p:cNvSpPr/>
          <p:nvPr/>
        </p:nvSpPr>
        <p:spPr>
          <a:xfrm>
            <a:off x="9416716" y="1895222"/>
            <a:ext cx="670572" cy="664209"/>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RS"/>
          </a:p>
        </p:txBody>
      </p:sp>
    </p:spTree>
    <p:extLst>
      <p:ext uri="{BB962C8B-B14F-4D97-AF65-F5344CB8AC3E}">
        <p14:creationId xmlns:p14="http://schemas.microsoft.com/office/powerpoint/2010/main" val="1207746579"/>
      </p:ext>
    </p:extLst>
  </p:cSld>
  <p:clrMapOvr>
    <a:masterClrMapping/>
  </p:clrMapOvr>
  <mc:AlternateContent xmlns:mc="http://schemas.openxmlformats.org/markup-compatibility/2006" xmlns:p14="http://schemas.microsoft.com/office/powerpoint/2010/main">
    <mc:Choice Requires="p14">
      <p:transition spd="slow" p14:dur="2000" advTm="27625"/>
    </mc:Choice>
    <mc:Fallback xmlns="">
      <p:transition spd="slow" advTm="27625"/>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62DFFC-4DCC-48EE-B781-94D04B95F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76"/>
            <a:ext cx="5303520"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sr-Latn-RS"/>
          </a:p>
        </p:txBody>
      </p:sp>
      <p:sp>
        <p:nvSpPr>
          <p:cNvPr id="2" name="Title 1">
            <a:extLst>
              <a:ext uri="{FF2B5EF4-FFF2-40B4-BE49-F238E27FC236}">
                <a16:creationId xmlns:a16="http://schemas.microsoft.com/office/drawing/2014/main" id="{348C4BA6-A117-214E-91D5-5C80EC135B4B}"/>
              </a:ext>
            </a:extLst>
          </p:cNvPr>
          <p:cNvSpPr>
            <a:spLocks noGrp="1"/>
          </p:cNvSpPr>
          <p:nvPr>
            <p:ph type="title"/>
          </p:nvPr>
        </p:nvSpPr>
        <p:spPr>
          <a:xfrm>
            <a:off x="640081" y="791570"/>
            <a:ext cx="4157206" cy="5262390"/>
          </a:xfrm>
        </p:spPr>
        <p:txBody>
          <a:bodyPr anchor="ctr">
            <a:normAutofit/>
          </a:bodyPr>
          <a:lstStyle/>
          <a:p>
            <a:pPr marL="0" indent="0">
              <a:buNone/>
            </a:pPr>
            <a:r>
              <a:rPr lang="en-US" sz="4000" b="1" u="sng" dirty="0">
                <a:solidFill>
                  <a:schemeClr val="bg1"/>
                </a:solidFill>
              </a:rPr>
              <a:t>Understanding </a:t>
            </a:r>
            <a:r>
              <a:rPr lang="en-US" sz="4000" b="1" u="sng" dirty="0" err="1">
                <a:solidFill>
                  <a:schemeClr val="bg1"/>
                </a:solidFill>
              </a:rPr>
              <a:t>somatopsychiatric</a:t>
            </a:r>
            <a:r>
              <a:rPr lang="en-US" sz="4000" b="1" u="sng" dirty="0">
                <a:solidFill>
                  <a:schemeClr val="bg1"/>
                </a:solidFill>
              </a:rPr>
              <a:t> disorders</a:t>
            </a:r>
          </a:p>
        </p:txBody>
      </p:sp>
      <p:sp>
        <p:nvSpPr>
          <p:cNvPr id="10" name="Rectangle 9">
            <a:extLst>
              <a:ext uri="{FF2B5EF4-FFF2-40B4-BE49-F238E27FC236}">
                <a16:creationId xmlns:a16="http://schemas.microsoft.com/office/drawing/2014/main" id="{18B8B265-E68C-4B64-9238-781F0102C5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03520" y="376"/>
            <a:ext cx="2286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sr-Latn-RS"/>
          </a:p>
        </p:txBody>
      </p:sp>
      <p:sp>
        <p:nvSpPr>
          <p:cNvPr id="3" name="Content Placeholder 2">
            <a:extLst>
              <a:ext uri="{FF2B5EF4-FFF2-40B4-BE49-F238E27FC236}">
                <a16:creationId xmlns:a16="http://schemas.microsoft.com/office/drawing/2014/main" id="{B60A534F-ADEA-9F4C-8D1B-472CC1C4531D}"/>
              </a:ext>
            </a:extLst>
          </p:cNvPr>
          <p:cNvSpPr>
            <a:spLocks noGrp="1"/>
          </p:cNvSpPr>
          <p:nvPr>
            <p:ph idx="1"/>
          </p:nvPr>
        </p:nvSpPr>
        <p:spPr>
          <a:xfrm>
            <a:off x="6176720" y="791570"/>
            <a:ext cx="4892308" cy="5262390"/>
          </a:xfrm>
        </p:spPr>
        <p:txBody>
          <a:bodyPr anchor="ctr">
            <a:normAutofit fontScale="85000" lnSpcReduction="20000"/>
          </a:bodyPr>
          <a:lstStyle/>
          <a:p>
            <a:pPr marL="0" indent="0">
              <a:buNone/>
            </a:pPr>
            <a:r>
              <a:rPr lang="en-US" sz="2800" b="1" u="sng" dirty="0"/>
              <a:t>Somatic disease:</a:t>
            </a:r>
          </a:p>
          <a:p>
            <a:r>
              <a:rPr lang="en-US" sz="2800" dirty="0"/>
              <a:t>affects the weakening of the patient's needs to satisfy his personal </a:t>
            </a:r>
            <a:r>
              <a:rPr lang="en-US" sz="2800" dirty="0">
                <a:solidFill>
                  <a:schemeClr val="accent2">
                    <a:lumMod val="75000"/>
                  </a:schemeClr>
                </a:solidFill>
              </a:rPr>
              <a:t>needs</a:t>
            </a:r>
            <a:r>
              <a:rPr lang="en-US" sz="2800" dirty="0"/>
              <a:t> and goals, affects narcissistic injuries,</a:t>
            </a:r>
          </a:p>
          <a:p>
            <a:r>
              <a:rPr lang="en-US" sz="2800" dirty="0"/>
              <a:t>exacerbates unresolved intrapsychic </a:t>
            </a:r>
            <a:r>
              <a:rPr lang="en-US" sz="2800" dirty="0">
                <a:solidFill>
                  <a:schemeClr val="accent2">
                    <a:lumMod val="75000"/>
                  </a:schemeClr>
                </a:solidFill>
              </a:rPr>
              <a:t>conflicts</a:t>
            </a:r>
            <a:r>
              <a:rPr lang="en-US" sz="2800" dirty="0"/>
              <a:t>,</a:t>
            </a:r>
          </a:p>
          <a:p>
            <a:r>
              <a:rPr lang="en-US" sz="2800" dirty="0"/>
              <a:t>violates his </a:t>
            </a:r>
            <a:r>
              <a:rPr lang="en-US" sz="2800" dirty="0">
                <a:solidFill>
                  <a:schemeClr val="accent2">
                    <a:lumMod val="75000"/>
                  </a:schemeClr>
                </a:solidFill>
              </a:rPr>
              <a:t>social status</a:t>
            </a:r>
            <a:r>
              <a:rPr lang="en-US" sz="2800" dirty="0"/>
              <a:t>, i.e. social identity,</a:t>
            </a:r>
          </a:p>
          <a:p>
            <a:r>
              <a:rPr lang="en-US" sz="2800" dirty="0"/>
              <a:t>leads to a change in internal and external </a:t>
            </a:r>
            <a:r>
              <a:rPr lang="en-US" sz="2800" dirty="0">
                <a:solidFill>
                  <a:schemeClr val="accent2">
                    <a:lumMod val="75000"/>
                  </a:schemeClr>
                </a:solidFill>
              </a:rPr>
              <a:t>sensory stimuli </a:t>
            </a:r>
            <a:r>
              <a:rPr lang="en-US" sz="2800" dirty="0"/>
              <a:t>(changes in appetite, sexual drive activity, pain threshold, alertness...),</a:t>
            </a:r>
          </a:p>
          <a:p>
            <a:r>
              <a:rPr lang="en-US" sz="2800" dirty="0"/>
              <a:t>leads to an altered body image ("</a:t>
            </a:r>
            <a:r>
              <a:rPr lang="en-US" sz="2800" dirty="0">
                <a:solidFill>
                  <a:schemeClr val="accent2">
                    <a:lumMod val="75000"/>
                  </a:schemeClr>
                </a:solidFill>
              </a:rPr>
              <a:t>body schema</a:t>
            </a:r>
            <a:r>
              <a:rPr lang="en-US" sz="2800" dirty="0"/>
              <a:t>")...</a:t>
            </a:r>
            <a:endParaRPr lang="sr-Cyrl-RS" sz="2400" dirty="0"/>
          </a:p>
        </p:txBody>
      </p:sp>
    </p:spTree>
    <p:extLst>
      <p:ext uri="{BB962C8B-B14F-4D97-AF65-F5344CB8AC3E}">
        <p14:creationId xmlns:p14="http://schemas.microsoft.com/office/powerpoint/2010/main" val="3818797452"/>
      </p:ext>
    </p:extLst>
  </p:cSld>
  <p:clrMapOvr>
    <a:masterClrMapping/>
  </p:clrMapOvr>
  <mc:AlternateContent xmlns:mc="http://schemas.openxmlformats.org/markup-compatibility/2006" xmlns:p14="http://schemas.microsoft.com/office/powerpoint/2010/main">
    <mc:Choice Requires="p14">
      <p:transition spd="slow" p14:dur="2000" advTm="53414"/>
    </mc:Choice>
    <mc:Fallback xmlns="">
      <p:transition spd="slow" advTm="53414"/>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14.3|3.1|33.4|3.2|19.2|1.7|45.1|18.8"/>
</p:tagLst>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{652AD9C3-F65B-F344-AC68-860AAFA18C00}tf10001072</Template>
  <TotalTime>2790</TotalTime>
  <Words>1715</Words>
  <Application>Microsoft Office PowerPoint</Application>
  <PresentationFormat>Widescreen</PresentationFormat>
  <Paragraphs>208</Paragraphs>
  <Slides>29</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Calibri</vt:lpstr>
      <vt:lpstr>Franklin Gothic Book</vt:lpstr>
      <vt:lpstr>Wingdings</vt:lpstr>
      <vt:lpstr>Crop</vt:lpstr>
      <vt:lpstr>consulting psychiatry</vt:lpstr>
      <vt:lpstr>"AND ON THE WAY DOWN THE SANCTUARY, YOU BREATHED FAST AND STRONG, THIS TIME BECAUSE OF THE SPEED AND BEAUTY OF THE SCENES WHICH PASS AND FILL EACH LUNG BUBBLER, A SPACE WHERE THE SOUL HIDES SOMEWHERE AND EXPANDS."</vt:lpstr>
      <vt:lpstr>Psychosomatic diseases</vt:lpstr>
      <vt:lpstr>Theories of psychosomatics</vt:lpstr>
      <vt:lpstr>Alexithymia and mentalization</vt:lpstr>
      <vt:lpstr>Etiology of psychosomatic diseases</vt:lpstr>
      <vt:lpstr>The most common psychosomatic syndromes:</vt:lpstr>
      <vt:lpstr>PowerPoint Presentation</vt:lpstr>
      <vt:lpstr>Understanding somatopsychiatric disorders</vt:lpstr>
      <vt:lpstr>The concept of liaison (consultative) psychiatry</vt:lpstr>
      <vt:lpstr>Physical illness and its treatment as immediate causes of psychiatric symptoms</vt:lpstr>
      <vt:lpstr>Help in adapting to a physical illness</vt:lpstr>
      <vt:lpstr>The attitude of the patient towards the disease</vt:lpstr>
      <vt:lpstr>Patient reactions to somatic illness</vt:lpstr>
      <vt:lpstr>The approach of somatic medicine doctors to the treatment of the "whole" patient</vt:lpstr>
      <vt:lpstr>The impact of the disease on the patient's family</vt:lpstr>
      <vt:lpstr>The role of the consultant psychiatrist</vt:lpstr>
      <vt:lpstr>Somatopsychic problems in certain branches of medicine</vt:lpstr>
      <vt:lpstr>Psychiatric consequences of cancer</vt:lpstr>
      <vt:lpstr>Surgical treatment and mental aspects of a person's functioning</vt:lpstr>
      <vt:lpstr>Law on the rights of patients ("Official Gazette of RS", no. 45/2013 and 25/2019 - other law)</vt:lpstr>
      <vt:lpstr>Psychiatric aspects of obstetrics and gynecology</vt:lpstr>
      <vt:lpstr>Psychiatric aspects of maternity and gynecology - counseling and treatment during pregnancy</vt:lpstr>
      <vt:lpstr>Fetal loss, stillbirth and postpartum mental disorders</vt:lpstr>
      <vt:lpstr>Midwifery-Associated Mental and Behavioral Disorders - International Classification of Diseases and Related Conditions, 10th Revision (ICD-10)</vt:lpstr>
      <vt:lpstr>Midwifery-Associated Mental and Behavioral Disorders - International Classification of Diseases and Related Conditions, 10th Revision (ICD-10)</vt:lpstr>
      <vt:lpstr>Psychiatrist assistance to relatives and caregivers</vt:lpstr>
      <vt:lpstr>Future dilemmas</vt:lpstr>
      <vt:lpstr>... that the doctor should always keep in mind: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консултативна психијатрија</dc:title>
  <dc:creator>Milica Borovcanin</dc:creator>
  <cp:lastModifiedBy>Milena Stojkovic</cp:lastModifiedBy>
  <cp:revision>53</cp:revision>
  <dcterms:created xsi:type="dcterms:W3CDTF">2022-01-29T12:32:58Z</dcterms:created>
  <dcterms:modified xsi:type="dcterms:W3CDTF">2024-02-11T11:24:57Z</dcterms:modified>
</cp:coreProperties>
</file>